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300" r:id="rId2"/>
    <p:sldId id="266" r:id="rId3"/>
    <p:sldId id="258" r:id="rId4"/>
    <p:sldId id="270" r:id="rId5"/>
    <p:sldId id="297" r:id="rId6"/>
    <p:sldId id="301" r:id="rId7"/>
    <p:sldId id="274" r:id="rId8"/>
    <p:sldId id="272" r:id="rId9"/>
    <p:sldId id="277" r:id="rId10"/>
    <p:sldId id="279" r:id="rId11"/>
    <p:sldId id="280" r:id="rId12"/>
    <p:sldId id="298" r:id="rId13"/>
    <p:sldId id="282" r:id="rId14"/>
    <p:sldId id="283" r:id="rId15"/>
    <p:sldId id="284" r:id="rId16"/>
    <p:sldId id="285" r:id="rId17"/>
    <p:sldId id="286" r:id="rId18"/>
    <p:sldId id="287" r:id="rId19"/>
    <p:sldId id="288" r:id="rId20"/>
    <p:sldId id="289" r:id="rId21"/>
    <p:sldId id="299" r:id="rId22"/>
    <p:sldId id="292" r:id="rId2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0080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450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F91E6AE-94FC-43B0-8EFE-34FCA7AEB4B7}" type="datetimeFigureOut">
              <a:rPr lang="en-US"/>
              <a:pPr>
                <a:defRPr/>
              </a:pPr>
              <a:t>8/19/2022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E30FA48B-00BA-4CD3-9F04-E89B042317AA}" type="slidenum">
              <a:rPr lang="en-US" altLang="vi-VN"/>
              <a:pPr/>
              <a:t>‹#›</a:t>
            </a:fld>
            <a:endParaRPr lang="en-US" alt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altLang="vi-VN"/>
              <a:t>Võ mmmmmmmmm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 altLang="vi-VN"/>
              <a:t>huihniioio</a:t>
            </a:r>
          </a:p>
        </p:txBody>
      </p:sp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 altLang="vi-VN"/>
          </a:p>
        </p:txBody>
      </p:sp>
    </p:spTree>
    <p:extLst>
      <p:ext uri="{BB962C8B-B14F-4D97-AF65-F5344CB8AC3E}">
        <p14:creationId xmlns:p14="http://schemas.microsoft.com/office/powerpoint/2010/main" val="30457530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vi-VN" altLang="vi-VN" smtClean="0">
              <a:latin typeface="Calibri" panose="020F0502020204030204" pitchFamily="34" charset="0"/>
            </a:endParaRPr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0A1CCC27-15B7-44B0-B6DB-E9A1EBA7625A}" type="slidenum">
              <a:rPr lang="en-US" altLang="vi-VN">
                <a:latin typeface="Calibri" panose="020F0502020204030204" pitchFamily="34" charset="0"/>
              </a:rPr>
              <a:pPr eaLnBrk="1" hangingPunct="1"/>
              <a:t>3</a:t>
            </a:fld>
            <a:endParaRPr lang="en-US" altLang="vi-VN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D001AC-98AD-4034-8F0C-DE3E5B76AC0B}" type="datetimeFigureOut">
              <a:rPr lang="en-US"/>
              <a:pPr>
                <a:defRPr/>
              </a:pPr>
              <a:t>8/19/2022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03A501-60CD-4C03-BE29-6959304BCE78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4831965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61CDB3-5860-4B95-9AE4-2EE1F21158DC}" type="datetimeFigureOut">
              <a:rPr lang="en-US"/>
              <a:pPr>
                <a:defRPr/>
              </a:pPr>
              <a:t>8/19/2022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CE60DE-28CE-4EB0-B146-5CFEEE336CDF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6374330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5572E4-B075-48B3-8938-F4CA3D4AEB4A}" type="datetimeFigureOut">
              <a:rPr lang="en-US"/>
              <a:pPr>
                <a:defRPr/>
              </a:pPr>
              <a:t>8/19/2022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FE3A84-4CB3-45F5-A16C-36D6F649BDC7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1093405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E0A54E-3749-4E39-A0E9-45F8B39CBCE5}" type="datetimeFigureOut">
              <a:rPr lang="en-US"/>
              <a:pPr>
                <a:defRPr/>
              </a:pPr>
              <a:t>8/19/2022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D64F2A-96CC-440F-8557-F8BCE1BF05D7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8880180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8F7904-109A-4904-BF76-5196A2EF7EEF}" type="datetimeFigureOut">
              <a:rPr lang="en-US"/>
              <a:pPr>
                <a:defRPr/>
              </a:pPr>
              <a:t>8/19/2022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A8E052-B7A4-4561-B777-FBBB7DC67953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8199429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76D05F-4867-4999-B38C-FF8585B4F547}" type="datetimeFigureOut">
              <a:rPr lang="en-US"/>
              <a:pPr>
                <a:defRPr/>
              </a:pPr>
              <a:t>8/19/2022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D573D0-ABA7-405C-A581-B6F20765AB4E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5908977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7E9A61-BBA7-4D23-88CB-A0B98E6F20DA}" type="datetimeFigureOut">
              <a:rPr lang="en-US"/>
              <a:pPr>
                <a:defRPr/>
              </a:pPr>
              <a:t>8/19/2022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9A5393-563A-46B3-9E41-8FE42BB231F7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826002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5716FB-5EE7-41E5-B2E7-5991290CA7F2}" type="datetimeFigureOut">
              <a:rPr lang="en-US"/>
              <a:pPr>
                <a:defRPr/>
              </a:pPr>
              <a:t>8/19/2022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2F4076-327F-4436-8A1E-634488EB7C92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2120166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207E45-9B00-48FA-B4B1-34F3936564B1}" type="datetimeFigureOut">
              <a:rPr lang="en-US"/>
              <a:pPr>
                <a:defRPr/>
              </a:pPr>
              <a:t>8/19/2022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FED3FE-5612-45E2-BC36-F6483EFA431C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4012325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DD77C6-EF08-46AC-B31B-BE528CC972FA}" type="datetimeFigureOut">
              <a:rPr lang="en-US"/>
              <a:pPr>
                <a:defRPr/>
              </a:pPr>
              <a:t>8/19/2022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08C8F6-9468-4B76-B089-AC5D6CA5C106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9475134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822CFC-DEFE-49D9-A907-89F53511AECD}" type="datetimeFigureOut">
              <a:rPr lang="en-US"/>
              <a:pPr>
                <a:defRPr/>
              </a:pPr>
              <a:t>8/19/2022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815040-453F-48A2-B123-63DD0DFCC19C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4759662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9AB5E4"/>
            </a:gs>
            <a:gs pos="50000">
              <a:srgbClr val="C2D1ED"/>
            </a:gs>
            <a:gs pos="100000">
              <a:srgbClr val="E1E8F5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 smtClean="0"/>
              <a:t>Click to edit Master text styles</a:t>
            </a:r>
          </a:p>
          <a:p>
            <a:pPr lvl="1"/>
            <a:r>
              <a:rPr lang="en-US" altLang="vi-VN" smtClean="0"/>
              <a:t>Second level</a:t>
            </a:r>
          </a:p>
          <a:p>
            <a:pPr lvl="2"/>
            <a:r>
              <a:rPr lang="en-US" altLang="vi-VN" smtClean="0"/>
              <a:t>Third level</a:t>
            </a:r>
          </a:p>
          <a:p>
            <a:pPr lvl="3"/>
            <a:r>
              <a:rPr lang="en-US" altLang="vi-VN" smtClean="0"/>
              <a:t>Fourth level</a:t>
            </a:r>
          </a:p>
          <a:p>
            <a:pPr lvl="4"/>
            <a:r>
              <a:rPr lang="en-US" altLang="vi-VN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91C064E-4BF0-486F-92E8-7DCD13160D95}" type="datetimeFigureOut">
              <a:rPr lang="en-US"/>
              <a:pPr>
                <a:defRPr/>
              </a:pPr>
              <a:t>8/19/2022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7E5652E2-110F-4C0B-8108-C27AAA0D97BB}" type="slidenum">
              <a:rPr lang="en-US" altLang="vi-VN"/>
              <a:pPr/>
              <a:t>‹#›</a:t>
            </a:fld>
            <a:endParaRPr lang="en-US" alt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6.png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gif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2" name="WordArt 54"/>
          <p:cNvSpPr>
            <a:spLocks noChangeArrowheads="1" noChangeShapeType="1" noTextEdit="1"/>
          </p:cNvSpPr>
          <p:nvPr/>
        </p:nvSpPr>
        <p:spPr bwMode="auto">
          <a:xfrm>
            <a:off x="2209800" y="5609753"/>
            <a:ext cx="5117306" cy="36869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vi-VN" sz="2400" kern="10" dirty="0">
                <a:ln w="12700">
                  <a:solidFill>
                    <a:srgbClr val="CC0099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cs typeface="Times New Roman" panose="02020603050405020304" pitchFamily="18" charset="0"/>
              </a:rPr>
              <a:t>MÔN HỌC ÂM </a:t>
            </a:r>
            <a:r>
              <a:rPr lang="vi-VN" sz="2400" kern="10" dirty="0" smtClean="0">
                <a:ln w="12700">
                  <a:solidFill>
                    <a:srgbClr val="CC0099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cs typeface="Times New Roman" panose="02020603050405020304" pitchFamily="18" charset="0"/>
              </a:rPr>
              <a:t>NHẠC 9</a:t>
            </a:r>
            <a:endParaRPr lang="vi-VN" sz="2400" kern="10" dirty="0">
              <a:ln w="12700">
                <a:solidFill>
                  <a:srgbClr val="CC0099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  <p:grpSp>
        <p:nvGrpSpPr>
          <p:cNvPr id="2103" name="Group 21"/>
          <p:cNvGrpSpPr>
            <a:grpSpLocks/>
          </p:cNvGrpSpPr>
          <p:nvPr/>
        </p:nvGrpSpPr>
        <p:grpSpPr bwMode="auto">
          <a:xfrm rot="16200000">
            <a:off x="120848" y="-103305"/>
            <a:ext cx="2180035" cy="2421731"/>
            <a:chOff x="3936" y="-15"/>
            <a:chExt cx="1817" cy="1788"/>
          </a:xfrm>
        </p:grpSpPr>
        <p:pic>
          <p:nvPicPr>
            <p:cNvPr id="2104" name="Picture 22" descr="hoa-hong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7060206">
              <a:off x="5200" y="58"/>
              <a:ext cx="432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05" name="Picture 23" descr="hoa-day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37" y="-15"/>
              <a:ext cx="216" cy="1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06" name="Picture 24" descr="hoa-day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6" y="7"/>
              <a:ext cx="175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107" name="Group 21"/>
          <p:cNvGrpSpPr>
            <a:grpSpLocks/>
          </p:cNvGrpSpPr>
          <p:nvPr/>
        </p:nvGrpSpPr>
        <p:grpSpPr bwMode="auto">
          <a:xfrm rot="10800000">
            <a:off x="186" y="4738330"/>
            <a:ext cx="2461022" cy="2145506"/>
            <a:chOff x="3936" y="-15"/>
            <a:chExt cx="1817" cy="1788"/>
          </a:xfrm>
        </p:grpSpPr>
        <p:pic>
          <p:nvPicPr>
            <p:cNvPr id="2108" name="Picture 22" descr="hoa-hong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7060206">
              <a:off x="5200" y="58"/>
              <a:ext cx="432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09" name="Picture 23" descr="hoa-day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37" y="-15"/>
              <a:ext cx="216" cy="1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10" name="Picture 24" descr="hoa-day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6" y="7"/>
              <a:ext cx="175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111" name="Group 21"/>
          <p:cNvGrpSpPr>
            <a:grpSpLocks/>
          </p:cNvGrpSpPr>
          <p:nvPr/>
        </p:nvGrpSpPr>
        <p:grpSpPr bwMode="auto">
          <a:xfrm>
            <a:off x="6653223" y="17542"/>
            <a:ext cx="2461022" cy="2145506"/>
            <a:chOff x="3936" y="-15"/>
            <a:chExt cx="1817" cy="1788"/>
          </a:xfrm>
        </p:grpSpPr>
        <p:pic>
          <p:nvPicPr>
            <p:cNvPr id="2112" name="Picture 22" descr="hoa-hong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7060206">
              <a:off x="5200" y="58"/>
              <a:ext cx="432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13" name="Picture 23" descr="hoa-day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37" y="-15"/>
              <a:ext cx="216" cy="1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14" name="Picture 24" descr="hoa-day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6" y="7"/>
              <a:ext cx="175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115" name="Group 21"/>
          <p:cNvGrpSpPr>
            <a:grpSpLocks/>
          </p:cNvGrpSpPr>
          <p:nvPr/>
        </p:nvGrpSpPr>
        <p:grpSpPr bwMode="auto">
          <a:xfrm rot="5400000">
            <a:off x="6843117" y="4560956"/>
            <a:ext cx="2180034" cy="2421731"/>
            <a:chOff x="3936" y="-15"/>
            <a:chExt cx="1817" cy="1788"/>
          </a:xfrm>
        </p:grpSpPr>
        <p:pic>
          <p:nvPicPr>
            <p:cNvPr id="2116" name="Picture 22" descr="hoa-hong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7060206">
              <a:off x="5200" y="58"/>
              <a:ext cx="432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17" name="Picture 23" descr="hoa-day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37" y="-15"/>
              <a:ext cx="216" cy="1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18" name="Picture 24" descr="hoa-day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6" y="7"/>
              <a:ext cx="175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119" name="Text Box 71"/>
          <p:cNvSpPr txBox="1">
            <a:spLocks noChangeArrowheads="1"/>
          </p:cNvSpPr>
          <p:nvPr/>
        </p:nvSpPr>
        <p:spPr bwMode="auto">
          <a:xfrm>
            <a:off x="2514600" y="439550"/>
            <a:ext cx="4256708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vi-VN" b="1" dirty="0">
                <a:solidFill>
                  <a:srgbClr val="0070C0"/>
                </a:solidFill>
              </a:rPr>
              <a:t>TRƯỜNG THCS BÌNH KHÁNH</a:t>
            </a:r>
          </a:p>
        </p:txBody>
      </p:sp>
      <p:sp>
        <p:nvSpPr>
          <p:cNvPr id="2120" name="Oval 72"/>
          <p:cNvSpPr>
            <a:spLocks noChangeArrowheads="1"/>
          </p:cNvSpPr>
          <p:nvPr/>
        </p:nvSpPr>
        <p:spPr bwMode="auto">
          <a:xfrm>
            <a:off x="3006903" y="6194151"/>
            <a:ext cx="3018485" cy="342900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vi-VN" b="1" dirty="0"/>
              <a:t>Người thực hiện: Huỳnh Quốc Bảo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1" y="926624"/>
            <a:ext cx="7687318" cy="4407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6758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358775" y="512763"/>
            <a:ext cx="5722938" cy="5794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i="1">
                <a:solidFill>
                  <a:srgbClr val="CC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+mn-cs"/>
              </a:rPr>
              <a:t>Bài TĐN viết ở</a:t>
            </a:r>
            <a:r>
              <a:rPr lang="en-US" b="1" i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+mn-cs"/>
              </a:rPr>
              <a:t>  </a:t>
            </a:r>
            <a:r>
              <a:rPr lang="en-US" sz="3200" b="1" i="1">
                <a:solidFill>
                  <a:srgbClr val="CC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+mn-cs"/>
              </a:rPr>
              <a:t>giọng Fa trưởng</a:t>
            </a:r>
            <a:endParaRPr lang="en-US" sz="3200" b="1" i="1">
              <a:solidFill>
                <a:srgbClr val="FF99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+mn-cs"/>
            </a:endParaRPr>
          </a:p>
        </p:txBody>
      </p:sp>
      <p:sp>
        <p:nvSpPr>
          <p:cNvPr id="11267" name="Text Box 5"/>
          <p:cNvSpPr txBox="1">
            <a:spLocks noChangeArrowheads="1"/>
          </p:cNvSpPr>
          <p:nvPr/>
        </p:nvSpPr>
        <p:spPr bwMode="auto">
          <a:xfrm>
            <a:off x="323850" y="0"/>
            <a:ext cx="885666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200" b="1" i="1">
                <a:solidFill>
                  <a:srgbClr val="3333FF"/>
                </a:solidFill>
                <a:latin typeface="Times New Roman" panose="02020603050405020304" pitchFamily="18" charset="0"/>
              </a:rPr>
              <a:t>Bài Tập đọc nhạc viết ở giọng gì ? Có mấy câu ?</a:t>
            </a:r>
          </a:p>
        </p:txBody>
      </p:sp>
      <p:pic>
        <p:nvPicPr>
          <p:cNvPr id="11268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92200"/>
            <a:ext cx="9144000" cy="576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AutoShape 7"/>
          <p:cNvSpPr>
            <a:spLocks noChangeArrowheads="1"/>
          </p:cNvSpPr>
          <p:nvPr/>
        </p:nvSpPr>
        <p:spPr bwMode="auto">
          <a:xfrm>
            <a:off x="8351838" y="2471738"/>
            <a:ext cx="431800" cy="576262"/>
          </a:xfrm>
          <a:prstGeom prst="star4">
            <a:avLst>
              <a:gd name="adj" fmla="val 12500"/>
            </a:avLst>
          </a:prstGeom>
          <a:solidFill>
            <a:srgbClr val="FF0000"/>
          </a:solidFill>
          <a:ln w="9525">
            <a:solidFill>
              <a:srgbClr val="3333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vi-VN">
              <a:latin typeface="Times New Roman" panose="02020603050405020304" pitchFamily="18" charset="0"/>
            </a:endParaRPr>
          </a:p>
        </p:txBody>
      </p:sp>
      <p:sp>
        <p:nvSpPr>
          <p:cNvPr id="11" name="AutoShape 8"/>
          <p:cNvSpPr>
            <a:spLocks noChangeArrowheads="1"/>
          </p:cNvSpPr>
          <p:nvPr/>
        </p:nvSpPr>
        <p:spPr bwMode="auto">
          <a:xfrm>
            <a:off x="8388350" y="3608388"/>
            <a:ext cx="431800" cy="576262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vi-VN">
              <a:latin typeface="Times New Roman" panose="02020603050405020304" pitchFamily="18" charset="0"/>
            </a:endParaRPr>
          </a:p>
        </p:txBody>
      </p:sp>
      <p:sp>
        <p:nvSpPr>
          <p:cNvPr id="12" name="AutoShape 9"/>
          <p:cNvSpPr>
            <a:spLocks noChangeArrowheads="1"/>
          </p:cNvSpPr>
          <p:nvPr/>
        </p:nvSpPr>
        <p:spPr bwMode="auto">
          <a:xfrm>
            <a:off x="8388350" y="4724400"/>
            <a:ext cx="431800" cy="576263"/>
          </a:xfrm>
          <a:prstGeom prst="star4">
            <a:avLst>
              <a:gd name="adj" fmla="val 12500"/>
            </a:avLst>
          </a:prstGeom>
          <a:solidFill>
            <a:srgbClr val="3333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vi-VN">
              <a:latin typeface="Times New Roman" panose="02020603050405020304" pitchFamily="18" charset="0"/>
            </a:endParaRPr>
          </a:p>
        </p:txBody>
      </p:sp>
      <p:sp>
        <p:nvSpPr>
          <p:cNvPr id="13" name="AutoShape 10"/>
          <p:cNvSpPr>
            <a:spLocks noChangeArrowheads="1"/>
          </p:cNvSpPr>
          <p:nvPr/>
        </p:nvSpPr>
        <p:spPr bwMode="auto">
          <a:xfrm>
            <a:off x="8351838" y="5876925"/>
            <a:ext cx="431800" cy="576263"/>
          </a:xfrm>
          <a:prstGeom prst="star4">
            <a:avLst>
              <a:gd name="adj" fmla="val 12500"/>
            </a:avLst>
          </a:prstGeom>
          <a:solidFill>
            <a:srgbClr val="FF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vi-VN">
              <a:latin typeface="Times New Roman" panose="02020603050405020304" pitchFamily="18" charset="0"/>
            </a:endParaRPr>
          </a:p>
        </p:txBody>
      </p:sp>
      <p:sp>
        <p:nvSpPr>
          <p:cNvPr id="14" name="Oval 11"/>
          <p:cNvSpPr>
            <a:spLocks noChangeArrowheads="1"/>
          </p:cNvSpPr>
          <p:nvPr/>
        </p:nvSpPr>
        <p:spPr bwMode="auto">
          <a:xfrm>
            <a:off x="395288" y="2349500"/>
            <a:ext cx="828675" cy="900113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vi-VN">
              <a:latin typeface="Times New Roman" panose="02020603050405020304" pitchFamily="18" charset="0"/>
            </a:endParaRPr>
          </a:p>
        </p:txBody>
      </p:sp>
      <p:sp>
        <p:nvSpPr>
          <p:cNvPr id="15" name="Oval 12"/>
          <p:cNvSpPr>
            <a:spLocks noChangeArrowheads="1"/>
          </p:cNvSpPr>
          <p:nvPr/>
        </p:nvSpPr>
        <p:spPr bwMode="auto">
          <a:xfrm>
            <a:off x="7775575" y="5768975"/>
            <a:ext cx="649288" cy="75565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vi-VN">
              <a:latin typeface="Times New Roman" panose="02020603050405020304" pitchFamily="18" charset="0"/>
            </a:endParaRPr>
          </a:p>
        </p:txBody>
      </p:sp>
      <p:sp>
        <p:nvSpPr>
          <p:cNvPr id="11275" name="Text Box 13"/>
          <p:cNvSpPr txBox="1">
            <a:spLocks noChangeArrowheads="1"/>
          </p:cNvSpPr>
          <p:nvPr/>
        </p:nvSpPr>
        <p:spPr bwMode="auto">
          <a:xfrm>
            <a:off x="107950" y="1289050"/>
            <a:ext cx="26654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2400" b="1" i="1">
                <a:latin typeface="Times New Roman" panose="02020603050405020304" pitchFamily="18" charset="0"/>
              </a:rPr>
              <a:t>Tìm hiểu bài TĐN:</a:t>
            </a:r>
          </a:p>
        </p:txBody>
      </p:sp>
      <p:sp>
        <p:nvSpPr>
          <p:cNvPr id="17" name="Rectangle 14"/>
          <p:cNvSpPr>
            <a:spLocks noChangeArrowheads="1"/>
          </p:cNvSpPr>
          <p:nvPr/>
        </p:nvSpPr>
        <p:spPr bwMode="auto">
          <a:xfrm>
            <a:off x="6264275" y="512763"/>
            <a:ext cx="2195513" cy="5794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i="1" dirty="0">
                <a:solidFill>
                  <a:srgbClr val="CC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+mn-cs"/>
              </a:rPr>
              <a:t>– </a:t>
            </a:r>
            <a:r>
              <a:rPr lang="en-US" sz="3200" b="1" i="1" dirty="0" err="1">
                <a:solidFill>
                  <a:srgbClr val="CC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+mn-cs"/>
              </a:rPr>
              <a:t>Có</a:t>
            </a:r>
            <a:r>
              <a:rPr lang="en-US" sz="3200" b="1" i="1" dirty="0">
                <a:solidFill>
                  <a:srgbClr val="CC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+mn-cs"/>
              </a:rPr>
              <a:t> 4 </a:t>
            </a:r>
            <a:r>
              <a:rPr lang="en-US" sz="3200" b="1" i="1" dirty="0" err="1">
                <a:solidFill>
                  <a:srgbClr val="CC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+mn-cs"/>
              </a:rPr>
              <a:t>câu</a:t>
            </a:r>
            <a:endParaRPr lang="en-US" sz="3200" b="1" i="1" dirty="0">
              <a:solidFill>
                <a:srgbClr val="CC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+mn-cs"/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2150"/>
            <a:ext cx="9144000" cy="616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3371850" y="0"/>
            <a:ext cx="2724150" cy="6461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fontAlgn="auto"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3600" b="1" i="1" dirty="0" err="1">
                <a:solidFill>
                  <a:schemeClr val="tx1">
                    <a:lumMod val="95000"/>
                    <a:lumOff val="5000"/>
                  </a:schemeClr>
                </a:solidFill>
                <a:cs typeface="+mn-cs"/>
              </a:rPr>
              <a:t>Đọc</a:t>
            </a:r>
            <a:r>
              <a:rPr lang="en-US" sz="3600" b="1" i="1" dirty="0">
                <a:solidFill>
                  <a:schemeClr val="tx1">
                    <a:lumMod val="95000"/>
                    <a:lumOff val="5000"/>
                  </a:schemeClr>
                </a:solidFill>
                <a:cs typeface="+mn-cs"/>
              </a:rPr>
              <a:t> </a:t>
            </a:r>
            <a:r>
              <a:rPr lang="en-US" sz="3600" b="1" i="1" dirty="0" err="1">
                <a:solidFill>
                  <a:schemeClr val="tx1">
                    <a:lumMod val="95000"/>
                    <a:lumOff val="5000"/>
                  </a:schemeClr>
                </a:solidFill>
                <a:cs typeface="+mn-cs"/>
              </a:rPr>
              <a:t>tên</a:t>
            </a:r>
            <a:r>
              <a:rPr lang="en-US" sz="3600" b="1" i="1" dirty="0">
                <a:solidFill>
                  <a:schemeClr val="tx1">
                    <a:lumMod val="95000"/>
                    <a:lumOff val="5000"/>
                  </a:schemeClr>
                </a:solidFill>
                <a:cs typeface="+mn-cs"/>
              </a:rPr>
              <a:t> </a:t>
            </a:r>
            <a:r>
              <a:rPr lang="en-US" sz="36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cs typeface="+mn-cs"/>
              </a:rPr>
              <a:t>nốt</a:t>
            </a:r>
            <a:r>
              <a:rPr lang="en-US" sz="36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+mn-cs"/>
              </a:rPr>
              <a:t> </a:t>
            </a:r>
            <a:r>
              <a:rPr lang="en-US" sz="3600" b="1" i="1" dirty="0">
                <a:solidFill>
                  <a:schemeClr val="tx1">
                    <a:lumMod val="95000"/>
                    <a:lumOff val="5000"/>
                  </a:schemeClr>
                </a:solidFill>
                <a:cs typeface="+mn-cs"/>
              </a:rPr>
              <a:t>: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vi-VN">
              <a:latin typeface="Calibri" panose="020F0502020204030204" pitchFamily="34" charset="0"/>
            </a:endParaRPr>
          </a:p>
        </p:txBody>
      </p:sp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0" y="33004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vi-VN">
              <a:latin typeface="Calibri" panose="020F0502020204030204" pitchFamily="34" charset="0"/>
            </a:endParaRPr>
          </a:p>
        </p:txBody>
      </p:sp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0" y="32480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vi-VN">
              <a:latin typeface="Calibri" panose="020F0502020204030204" pitchFamily="34" charset="0"/>
            </a:endParaRPr>
          </a:p>
        </p:txBody>
      </p:sp>
      <p:sp>
        <p:nvSpPr>
          <p:cNvPr id="13317" name="Rectangle 5"/>
          <p:cNvSpPr>
            <a:spLocks noChangeArrowheads="1"/>
          </p:cNvSpPr>
          <p:nvPr/>
        </p:nvSpPr>
        <p:spPr bwMode="auto">
          <a:xfrm>
            <a:off x="0" y="32480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vi-VN">
              <a:latin typeface="Calibri" panose="020F0502020204030204" pitchFamily="34" charset="0"/>
            </a:endParaRPr>
          </a:p>
        </p:txBody>
      </p:sp>
      <p:sp>
        <p:nvSpPr>
          <p:cNvPr id="13318" name="Text Box 6"/>
          <p:cNvSpPr txBox="1">
            <a:spLocks noChangeArrowheads="1"/>
          </p:cNvSpPr>
          <p:nvPr/>
        </p:nvSpPr>
        <p:spPr bwMode="auto">
          <a:xfrm>
            <a:off x="1981200" y="1195315"/>
            <a:ext cx="5410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3200" b="1" i="1" u="sng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đọc Gam Fa Trưởng</a:t>
            </a:r>
            <a:endParaRPr lang="vi-VN" altLang="vi-VN" sz="3200" b="1" i="1" u="sng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320" name="Picture 11" descr="20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4473286"/>
            <a:ext cx="1864591" cy="2001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4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209800"/>
            <a:ext cx="7467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1" descr="NOTES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717142"/>
            <a:ext cx="2362200" cy="1912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38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38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38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2590800" y="188913"/>
            <a:ext cx="3956050" cy="7699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auto"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44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cs typeface="+mn-cs"/>
              </a:rPr>
              <a:t>Tập</a:t>
            </a:r>
            <a:r>
              <a:rPr lang="en-US" sz="44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+mn-cs"/>
              </a:rPr>
              <a:t> </a:t>
            </a:r>
            <a:r>
              <a:rPr lang="en-US" sz="44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cs typeface="+mn-cs"/>
              </a:rPr>
              <a:t>từng</a:t>
            </a:r>
            <a:r>
              <a:rPr lang="en-US" sz="44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+mn-cs"/>
              </a:rPr>
              <a:t> </a:t>
            </a:r>
            <a:r>
              <a:rPr lang="en-US" sz="44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cs typeface="+mn-cs"/>
              </a:rPr>
              <a:t>câu</a:t>
            </a:r>
            <a:r>
              <a:rPr lang="en-US" sz="44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+mn-cs"/>
              </a:rPr>
              <a:t>:</a:t>
            </a:r>
            <a:endParaRPr lang="en-US" sz="4400" b="1" i="1" dirty="0">
              <a:solidFill>
                <a:schemeClr val="tx1">
                  <a:lumMod val="95000"/>
                  <a:lumOff val="5000"/>
                </a:schemeClr>
              </a:solidFill>
              <a:cs typeface="+mn-cs"/>
            </a:endParaRPr>
          </a:p>
        </p:txBody>
      </p:sp>
      <p:grpSp>
        <p:nvGrpSpPr>
          <p:cNvPr id="14339" name="Group 21"/>
          <p:cNvGrpSpPr>
            <a:grpSpLocks/>
          </p:cNvGrpSpPr>
          <p:nvPr/>
        </p:nvGrpSpPr>
        <p:grpSpPr bwMode="auto">
          <a:xfrm rot="10800000">
            <a:off x="0" y="4019550"/>
            <a:ext cx="2884488" cy="2838450"/>
            <a:chOff x="3936" y="-15"/>
            <a:chExt cx="1817" cy="1788"/>
          </a:xfrm>
        </p:grpSpPr>
        <p:pic>
          <p:nvPicPr>
            <p:cNvPr id="14355" name="Picture 22" descr="hoa-hong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7060206">
              <a:off x="5200" y="58"/>
              <a:ext cx="432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56" name="Picture 23" descr="hoa-day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37" y="-15"/>
              <a:ext cx="216" cy="1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57" name="Picture 24" descr="hoa-day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6" y="7"/>
              <a:ext cx="175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4340" name="Group 21"/>
          <p:cNvGrpSpPr>
            <a:grpSpLocks/>
          </p:cNvGrpSpPr>
          <p:nvPr/>
        </p:nvGrpSpPr>
        <p:grpSpPr bwMode="auto">
          <a:xfrm>
            <a:off x="6296025" y="-26988"/>
            <a:ext cx="2884488" cy="2838451"/>
            <a:chOff x="3936" y="-15"/>
            <a:chExt cx="1817" cy="1788"/>
          </a:xfrm>
        </p:grpSpPr>
        <p:pic>
          <p:nvPicPr>
            <p:cNvPr id="14352" name="Picture 22" descr="hoa-hong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7060206">
              <a:off x="5200" y="58"/>
              <a:ext cx="432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53" name="Picture 23" descr="hoa-day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37" y="-15"/>
              <a:ext cx="216" cy="1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54" name="Picture 24" descr="hoa-day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6" y="7"/>
              <a:ext cx="175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4341" name="Group 21"/>
          <p:cNvGrpSpPr>
            <a:grpSpLocks/>
          </p:cNvGrpSpPr>
          <p:nvPr/>
        </p:nvGrpSpPr>
        <p:grpSpPr bwMode="auto">
          <a:xfrm rot="5400000">
            <a:off x="6319044" y="3952082"/>
            <a:ext cx="2884487" cy="2838450"/>
            <a:chOff x="3936" y="-15"/>
            <a:chExt cx="1817" cy="1788"/>
          </a:xfrm>
        </p:grpSpPr>
        <p:pic>
          <p:nvPicPr>
            <p:cNvPr id="14349" name="Picture 22" descr="hoa-hong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7060206">
              <a:off x="5200" y="58"/>
              <a:ext cx="432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50" name="Picture 23" descr="hoa-day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37" y="-15"/>
              <a:ext cx="216" cy="1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51" name="Picture 24" descr="hoa-day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6" y="7"/>
              <a:ext cx="175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4342" name="Group 21"/>
          <p:cNvGrpSpPr>
            <a:grpSpLocks/>
          </p:cNvGrpSpPr>
          <p:nvPr/>
        </p:nvGrpSpPr>
        <p:grpSpPr bwMode="auto">
          <a:xfrm rot="-5400000">
            <a:off x="-23019" y="-3969"/>
            <a:ext cx="2884488" cy="2838450"/>
            <a:chOff x="3936" y="-15"/>
            <a:chExt cx="1817" cy="1788"/>
          </a:xfrm>
        </p:grpSpPr>
        <p:pic>
          <p:nvPicPr>
            <p:cNvPr id="14346" name="Picture 22" descr="hoa-hong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7060206">
              <a:off x="5200" y="58"/>
              <a:ext cx="432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47" name="Picture 23" descr="hoa-day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37" y="-15"/>
              <a:ext cx="216" cy="1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48" name="Picture 24" descr="hoa-day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6" y="7"/>
              <a:ext cx="175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9" name="Picture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3" y="2819400"/>
            <a:ext cx="9153526" cy="2528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 Box 5"/>
          <p:cNvSpPr txBox="1">
            <a:spLocks noChangeArrowheads="1"/>
          </p:cNvSpPr>
          <p:nvPr/>
        </p:nvSpPr>
        <p:spPr bwMode="auto">
          <a:xfrm>
            <a:off x="0" y="2057400"/>
            <a:ext cx="3257550" cy="6461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auto"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36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cs typeface="+mn-cs"/>
              </a:rPr>
              <a:t>Câu</a:t>
            </a:r>
            <a:r>
              <a:rPr lang="en-US" sz="36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+mn-cs"/>
              </a:rPr>
              <a:t> 1</a:t>
            </a:r>
            <a:endParaRPr lang="en-US" sz="3600" b="1" i="1" dirty="0">
              <a:solidFill>
                <a:schemeClr val="tx1">
                  <a:lumMod val="95000"/>
                  <a:lumOff val="5000"/>
                </a:schemeClr>
              </a:solidFill>
              <a:cs typeface="+mn-cs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4629150"/>
            <a:ext cx="723900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2590800" y="188913"/>
            <a:ext cx="3956050" cy="7699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auto"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44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cs typeface="+mn-cs"/>
              </a:rPr>
              <a:t>Tập</a:t>
            </a:r>
            <a:r>
              <a:rPr lang="en-US" sz="44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+mn-cs"/>
              </a:rPr>
              <a:t> </a:t>
            </a:r>
            <a:r>
              <a:rPr lang="en-US" sz="44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cs typeface="+mn-cs"/>
              </a:rPr>
              <a:t>từng</a:t>
            </a:r>
            <a:r>
              <a:rPr lang="en-US" sz="44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+mn-cs"/>
              </a:rPr>
              <a:t> </a:t>
            </a:r>
            <a:r>
              <a:rPr lang="en-US" sz="44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cs typeface="+mn-cs"/>
              </a:rPr>
              <a:t>câu</a:t>
            </a:r>
            <a:r>
              <a:rPr lang="en-US" sz="44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+mn-cs"/>
              </a:rPr>
              <a:t>:</a:t>
            </a:r>
            <a:endParaRPr lang="en-US" sz="4400" b="1" i="1" dirty="0">
              <a:solidFill>
                <a:schemeClr val="tx1">
                  <a:lumMod val="95000"/>
                  <a:lumOff val="5000"/>
                </a:schemeClr>
              </a:solidFill>
              <a:cs typeface="+mn-cs"/>
            </a:endParaRPr>
          </a:p>
        </p:txBody>
      </p:sp>
      <p:grpSp>
        <p:nvGrpSpPr>
          <p:cNvPr id="15363" name="Group 21"/>
          <p:cNvGrpSpPr>
            <a:grpSpLocks/>
          </p:cNvGrpSpPr>
          <p:nvPr/>
        </p:nvGrpSpPr>
        <p:grpSpPr bwMode="auto">
          <a:xfrm rot="10800000">
            <a:off x="0" y="4019550"/>
            <a:ext cx="2884488" cy="2838450"/>
            <a:chOff x="3936" y="-15"/>
            <a:chExt cx="1817" cy="1788"/>
          </a:xfrm>
        </p:grpSpPr>
        <p:pic>
          <p:nvPicPr>
            <p:cNvPr id="15379" name="Picture 22" descr="hoa-hong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7060206">
              <a:off x="5200" y="58"/>
              <a:ext cx="432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80" name="Picture 23" descr="hoa-day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37" y="-15"/>
              <a:ext cx="216" cy="1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81" name="Picture 24" descr="hoa-day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6" y="7"/>
              <a:ext cx="175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5364" name="Group 21"/>
          <p:cNvGrpSpPr>
            <a:grpSpLocks/>
          </p:cNvGrpSpPr>
          <p:nvPr/>
        </p:nvGrpSpPr>
        <p:grpSpPr bwMode="auto">
          <a:xfrm>
            <a:off x="6296025" y="-26988"/>
            <a:ext cx="2884488" cy="2838451"/>
            <a:chOff x="3936" y="-15"/>
            <a:chExt cx="1817" cy="1788"/>
          </a:xfrm>
        </p:grpSpPr>
        <p:pic>
          <p:nvPicPr>
            <p:cNvPr id="15376" name="Picture 22" descr="hoa-hong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7060206">
              <a:off x="5200" y="58"/>
              <a:ext cx="432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77" name="Picture 23" descr="hoa-day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37" y="-15"/>
              <a:ext cx="216" cy="1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78" name="Picture 24" descr="hoa-day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6" y="7"/>
              <a:ext cx="175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5365" name="Group 21"/>
          <p:cNvGrpSpPr>
            <a:grpSpLocks/>
          </p:cNvGrpSpPr>
          <p:nvPr/>
        </p:nvGrpSpPr>
        <p:grpSpPr bwMode="auto">
          <a:xfrm rot="5400000">
            <a:off x="6319044" y="3952082"/>
            <a:ext cx="2884487" cy="2838450"/>
            <a:chOff x="3936" y="-15"/>
            <a:chExt cx="1817" cy="1788"/>
          </a:xfrm>
        </p:grpSpPr>
        <p:pic>
          <p:nvPicPr>
            <p:cNvPr id="15373" name="Picture 22" descr="hoa-hong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7060206">
              <a:off x="5200" y="58"/>
              <a:ext cx="432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74" name="Picture 23" descr="hoa-day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37" y="-15"/>
              <a:ext cx="216" cy="1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75" name="Picture 24" descr="hoa-day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6" y="7"/>
              <a:ext cx="175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5366" name="Group 21"/>
          <p:cNvGrpSpPr>
            <a:grpSpLocks/>
          </p:cNvGrpSpPr>
          <p:nvPr/>
        </p:nvGrpSpPr>
        <p:grpSpPr bwMode="auto">
          <a:xfrm rot="-5400000">
            <a:off x="-23019" y="-3969"/>
            <a:ext cx="2884488" cy="2838450"/>
            <a:chOff x="3936" y="-15"/>
            <a:chExt cx="1817" cy="1788"/>
          </a:xfrm>
        </p:grpSpPr>
        <p:pic>
          <p:nvPicPr>
            <p:cNvPr id="15370" name="Picture 22" descr="hoa-hong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7060206">
              <a:off x="5200" y="58"/>
              <a:ext cx="432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71" name="Picture 23" descr="hoa-day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37" y="-15"/>
              <a:ext cx="216" cy="1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72" name="Picture 24" descr="hoa-day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6" y="7"/>
              <a:ext cx="175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9" name="Text Box 5"/>
          <p:cNvSpPr txBox="1">
            <a:spLocks noChangeArrowheads="1"/>
          </p:cNvSpPr>
          <p:nvPr/>
        </p:nvSpPr>
        <p:spPr bwMode="auto">
          <a:xfrm>
            <a:off x="0" y="2057400"/>
            <a:ext cx="3257550" cy="6461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auto"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36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cs typeface="+mn-cs"/>
              </a:rPr>
              <a:t>Câu</a:t>
            </a:r>
            <a:r>
              <a:rPr lang="en-US" sz="36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+mn-cs"/>
              </a:rPr>
              <a:t> 2</a:t>
            </a:r>
            <a:endParaRPr lang="en-US" sz="3600" b="1" i="1" dirty="0">
              <a:solidFill>
                <a:schemeClr val="tx1">
                  <a:lumMod val="95000"/>
                  <a:lumOff val="5000"/>
                </a:schemeClr>
              </a:solidFill>
              <a:cs typeface="+mn-cs"/>
            </a:endParaRPr>
          </a:p>
        </p:txBody>
      </p:sp>
      <p:pic>
        <p:nvPicPr>
          <p:cNvPr id="15368" name="Picture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3" y="2857500"/>
            <a:ext cx="9096375" cy="255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538" y="4729163"/>
            <a:ext cx="7315200" cy="72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2590800" y="188913"/>
            <a:ext cx="3956050" cy="7699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auto"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44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cs typeface="+mn-cs"/>
              </a:rPr>
              <a:t>Tập</a:t>
            </a:r>
            <a:r>
              <a:rPr lang="en-US" sz="44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+mn-cs"/>
              </a:rPr>
              <a:t> </a:t>
            </a:r>
            <a:r>
              <a:rPr lang="en-US" sz="44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cs typeface="+mn-cs"/>
              </a:rPr>
              <a:t>từng</a:t>
            </a:r>
            <a:r>
              <a:rPr lang="en-US" sz="44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+mn-cs"/>
              </a:rPr>
              <a:t> </a:t>
            </a:r>
            <a:r>
              <a:rPr lang="en-US" sz="44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cs typeface="+mn-cs"/>
              </a:rPr>
              <a:t>câu</a:t>
            </a:r>
            <a:r>
              <a:rPr lang="en-US" sz="44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+mn-cs"/>
              </a:rPr>
              <a:t>:</a:t>
            </a:r>
            <a:endParaRPr lang="en-US" sz="4400" b="1" i="1" dirty="0">
              <a:solidFill>
                <a:schemeClr val="tx1">
                  <a:lumMod val="95000"/>
                  <a:lumOff val="5000"/>
                </a:schemeClr>
              </a:solidFill>
              <a:cs typeface="+mn-cs"/>
            </a:endParaRPr>
          </a:p>
        </p:txBody>
      </p:sp>
      <p:grpSp>
        <p:nvGrpSpPr>
          <p:cNvPr id="16387" name="Group 21"/>
          <p:cNvGrpSpPr>
            <a:grpSpLocks/>
          </p:cNvGrpSpPr>
          <p:nvPr/>
        </p:nvGrpSpPr>
        <p:grpSpPr bwMode="auto">
          <a:xfrm rot="10800000">
            <a:off x="0" y="4019550"/>
            <a:ext cx="2884488" cy="2838450"/>
            <a:chOff x="3936" y="-15"/>
            <a:chExt cx="1817" cy="1788"/>
          </a:xfrm>
        </p:grpSpPr>
        <p:pic>
          <p:nvPicPr>
            <p:cNvPr id="16402" name="Picture 22" descr="hoa-hong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7060206">
              <a:off x="5200" y="58"/>
              <a:ext cx="432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403" name="Picture 23" descr="hoa-day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37" y="-15"/>
              <a:ext cx="216" cy="1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404" name="Picture 24" descr="hoa-day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6" y="7"/>
              <a:ext cx="175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6388" name="Group 21"/>
          <p:cNvGrpSpPr>
            <a:grpSpLocks/>
          </p:cNvGrpSpPr>
          <p:nvPr/>
        </p:nvGrpSpPr>
        <p:grpSpPr bwMode="auto">
          <a:xfrm>
            <a:off x="6296025" y="-26988"/>
            <a:ext cx="2884488" cy="2838451"/>
            <a:chOff x="3936" y="-15"/>
            <a:chExt cx="1817" cy="1788"/>
          </a:xfrm>
        </p:grpSpPr>
        <p:pic>
          <p:nvPicPr>
            <p:cNvPr id="16399" name="Picture 22" descr="hoa-hong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7060206">
              <a:off x="5200" y="58"/>
              <a:ext cx="432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400" name="Picture 23" descr="hoa-day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37" y="-15"/>
              <a:ext cx="216" cy="1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401" name="Picture 24" descr="hoa-day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6" y="7"/>
              <a:ext cx="175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6389" name="Group 21"/>
          <p:cNvGrpSpPr>
            <a:grpSpLocks/>
          </p:cNvGrpSpPr>
          <p:nvPr/>
        </p:nvGrpSpPr>
        <p:grpSpPr bwMode="auto">
          <a:xfrm rot="5400000">
            <a:off x="6319044" y="3952082"/>
            <a:ext cx="2884487" cy="2838450"/>
            <a:chOff x="3936" y="-15"/>
            <a:chExt cx="1817" cy="1788"/>
          </a:xfrm>
        </p:grpSpPr>
        <p:pic>
          <p:nvPicPr>
            <p:cNvPr id="16396" name="Picture 22" descr="hoa-hong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7060206">
              <a:off x="5200" y="58"/>
              <a:ext cx="432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397" name="Picture 23" descr="hoa-day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37" y="-15"/>
              <a:ext cx="216" cy="1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398" name="Picture 24" descr="hoa-day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6" y="7"/>
              <a:ext cx="175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6390" name="Group 21"/>
          <p:cNvGrpSpPr>
            <a:grpSpLocks/>
          </p:cNvGrpSpPr>
          <p:nvPr/>
        </p:nvGrpSpPr>
        <p:grpSpPr bwMode="auto">
          <a:xfrm rot="-5400000">
            <a:off x="-23019" y="-3969"/>
            <a:ext cx="2884488" cy="2838450"/>
            <a:chOff x="3936" y="-15"/>
            <a:chExt cx="1817" cy="1788"/>
          </a:xfrm>
        </p:grpSpPr>
        <p:pic>
          <p:nvPicPr>
            <p:cNvPr id="16393" name="Picture 22" descr="hoa-hong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7060206">
              <a:off x="5200" y="58"/>
              <a:ext cx="432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394" name="Picture 23" descr="hoa-day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37" y="-15"/>
              <a:ext cx="216" cy="1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395" name="Picture 24" descr="hoa-day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6" y="7"/>
              <a:ext cx="175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0" name="Text Box 5"/>
          <p:cNvSpPr txBox="1">
            <a:spLocks noChangeArrowheads="1"/>
          </p:cNvSpPr>
          <p:nvPr/>
        </p:nvSpPr>
        <p:spPr bwMode="auto">
          <a:xfrm>
            <a:off x="228600" y="1447800"/>
            <a:ext cx="3505200" cy="6461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auto"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36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cs typeface="+mn-cs"/>
              </a:rPr>
              <a:t>Ghép</a:t>
            </a:r>
            <a:r>
              <a:rPr lang="en-US" sz="36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+mn-cs"/>
              </a:rPr>
              <a:t> </a:t>
            </a:r>
            <a:r>
              <a:rPr lang="en-US" sz="36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cs typeface="+mn-cs"/>
              </a:rPr>
              <a:t>câu</a:t>
            </a:r>
            <a:r>
              <a:rPr lang="en-US" sz="36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+mn-cs"/>
              </a:rPr>
              <a:t> 1 </a:t>
            </a:r>
            <a:r>
              <a:rPr lang="en-US" sz="36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cs typeface="+mn-cs"/>
              </a:rPr>
              <a:t>và</a:t>
            </a:r>
            <a:r>
              <a:rPr lang="en-US" sz="36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+mn-cs"/>
              </a:rPr>
              <a:t> 2:</a:t>
            </a:r>
            <a:endParaRPr lang="en-US" sz="3600" b="1" i="1" dirty="0">
              <a:solidFill>
                <a:schemeClr val="tx1">
                  <a:lumMod val="95000"/>
                  <a:lumOff val="5000"/>
                </a:schemeClr>
              </a:solidFill>
              <a:cs typeface="+mn-cs"/>
            </a:endParaRPr>
          </a:p>
        </p:txBody>
      </p:sp>
      <p:pic>
        <p:nvPicPr>
          <p:cNvPr id="16392" name="Picture 2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988" y="2201863"/>
            <a:ext cx="9136063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2590800" y="188913"/>
            <a:ext cx="3956050" cy="7699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auto"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44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cs typeface="+mn-cs"/>
              </a:rPr>
              <a:t>Tập</a:t>
            </a:r>
            <a:r>
              <a:rPr lang="en-US" sz="44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+mn-cs"/>
              </a:rPr>
              <a:t> </a:t>
            </a:r>
            <a:r>
              <a:rPr lang="en-US" sz="44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cs typeface="+mn-cs"/>
              </a:rPr>
              <a:t>từng</a:t>
            </a:r>
            <a:r>
              <a:rPr lang="en-US" sz="44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+mn-cs"/>
              </a:rPr>
              <a:t> </a:t>
            </a:r>
            <a:r>
              <a:rPr lang="en-US" sz="44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cs typeface="+mn-cs"/>
              </a:rPr>
              <a:t>câu</a:t>
            </a:r>
            <a:r>
              <a:rPr lang="en-US" sz="44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+mn-cs"/>
              </a:rPr>
              <a:t>:</a:t>
            </a:r>
            <a:endParaRPr lang="en-US" sz="4400" b="1" i="1" dirty="0">
              <a:solidFill>
                <a:schemeClr val="tx1">
                  <a:lumMod val="95000"/>
                  <a:lumOff val="5000"/>
                </a:schemeClr>
              </a:solidFill>
              <a:cs typeface="+mn-cs"/>
            </a:endParaRPr>
          </a:p>
        </p:txBody>
      </p:sp>
      <p:grpSp>
        <p:nvGrpSpPr>
          <p:cNvPr id="17411" name="Group 21"/>
          <p:cNvGrpSpPr>
            <a:grpSpLocks/>
          </p:cNvGrpSpPr>
          <p:nvPr/>
        </p:nvGrpSpPr>
        <p:grpSpPr bwMode="auto">
          <a:xfrm rot="10800000">
            <a:off x="0" y="4019550"/>
            <a:ext cx="2884488" cy="2838450"/>
            <a:chOff x="3936" y="-15"/>
            <a:chExt cx="1817" cy="1788"/>
          </a:xfrm>
        </p:grpSpPr>
        <p:pic>
          <p:nvPicPr>
            <p:cNvPr id="17427" name="Picture 22" descr="hoa-hong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7060206">
              <a:off x="5200" y="58"/>
              <a:ext cx="432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28" name="Picture 23" descr="hoa-day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37" y="-15"/>
              <a:ext cx="216" cy="1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29" name="Picture 24" descr="hoa-day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6" y="7"/>
              <a:ext cx="175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7412" name="Group 21"/>
          <p:cNvGrpSpPr>
            <a:grpSpLocks/>
          </p:cNvGrpSpPr>
          <p:nvPr/>
        </p:nvGrpSpPr>
        <p:grpSpPr bwMode="auto">
          <a:xfrm>
            <a:off x="6296025" y="-26988"/>
            <a:ext cx="2884488" cy="2838451"/>
            <a:chOff x="3936" y="-15"/>
            <a:chExt cx="1817" cy="1788"/>
          </a:xfrm>
        </p:grpSpPr>
        <p:pic>
          <p:nvPicPr>
            <p:cNvPr id="17424" name="Picture 22" descr="hoa-hong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7060206">
              <a:off x="5200" y="58"/>
              <a:ext cx="432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25" name="Picture 23" descr="hoa-day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37" y="-15"/>
              <a:ext cx="216" cy="1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26" name="Picture 24" descr="hoa-day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6" y="7"/>
              <a:ext cx="175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7413" name="Group 21"/>
          <p:cNvGrpSpPr>
            <a:grpSpLocks/>
          </p:cNvGrpSpPr>
          <p:nvPr/>
        </p:nvGrpSpPr>
        <p:grpSpPr bwMode="auto">
          <a:xfrm rot="5400000">
            <a:off x="6319044" y="3952082"/>
            <a:ext cx="2884487" cy="2838450"/>
            <a:chOff x="3936" y="-15"/>
            <a:chExt cx="1817" cy="1788"/>
          </a:xfrm>
        </p:grpSpPr>
        <p:pic>
          <p:nvPicPr>
            <p:cNvPr id="17421" name="Picture 22" descr="hoa-hong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7060206">
              <a:off x="5200" y="58"/>
              <a:ext cx="432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22" name="Picture 23" descr="hoa-day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37" y="-15"/>
              <a:ext cx="216" cy="1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23" name="Picture 24" descr="hoa-day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6" y="7"/>
              <a:ext cx="175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7414" name="Group 21"/>
          <p:cNvGrpSpPr>
            <a:grpSpLocks/>
          </p:cNvGrpSpPr>
          <p:nvPr/>
        </p:nvGrpSpPr>
        <p:grpSpPr bwMode="auto">
          <a:xfrm rot="-5400000">
            <a:off x="-23019" y="-3969"/>
            <a:ext cx="2884488" cy="2838450"/>
            <a:chOff x="3936" y="-15"/>
            <a:chExt cx="1817" cy="1788"/>
          </a:xfrm>
        </p:grpSpPr>
        <p:pic>
          <p:nvPicPr>
            <p:cNvPr id="17418" name="Picture 22" descr="hoa-hong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7060206">
              <a:off x="5200" y="58"/>
              <a:ext cx="432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19" name="Picture 23" descr="hoa-day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37" y="-15"/>
              <a:ext cx="216" cy="1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20" name="Picture 24" descr="hoa-day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6" y="7"/>
              <a:ext cx="175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0" name="Text Box 5"/>
          <p:cNvSpPr txBox="1">
            <a:spLocks noChangeArrowheads="1"/>
          </p:cNvSpPr>
          <p:nvPr/>
        </p:nvSpPr>
        <p:spPr bwMode="auto">
          <a:xfrm>
            <a:off x="-4763" y="2092325"/>
            <a:ext cx="3505201" cy="6461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auto"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36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cs typeface="+mn-cs"/>
              </a:rPr>
              <a:t>Câu</a:t>
            </a:r>
            <a:r>
              <a:rPr lang="en-US" sz="36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+mn-cs"/>
              </a:rPr>
              <a:t> 3:</a:t>
            </a:r>
            <a:endParaRPr lang="en-US" sz="3600" b="1" i="1" dirty="0">
              <a:solidFill>
                <a:schemeClr val="tx1">
                  <a:lumMod val="95000"/>
                  <a:lumOff val="5000"/>
                </a:schemeClr>
              </a:solidFill>
              <a:cs typeface="+mn-cs"/>
            </a:endParaRPr>
          </a:p>
        </p:txBody>
      </p:sp>
      <p:pic>
        <p:nvPicPr>
          <p:cNvPr id="17416" name="Picture 2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" y="2871788"/>
            <a:ext cx="9086850" cy="2614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538" y="4714875"/>
            <a:ext cx="7381875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2590800" y="188913"/>
            <a:ext cx="3956050" cy="7699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auto"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44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cs typeface="+mn-cs"/>
              </a:rPr>
              <a:t>Tập</a:t>
            </a:r>
            <a:r>
              <a:rPr lang="en-US" sz="44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+mn-cs"/>
              </a:rPr>
              <a:t> </a:t>
            </a:r>
            <a:r>
              <a:rPr lang="en-US" sz="44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cs typeface="+mn-cs"/>
              </a:rPr>
              <a:t>từng</a:t>
            </a:r>
            <a:r>
              <a:rPr lang="en-US" sz="44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+mn-cs"/>
              </a:rPr>
              <a:t> </a:t>
            </a:r>
            <a:r>
              <a:rPr lang="en-US" sz="44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cs typeface="+mn-cs"/>
              </a:rPr>
              <a:t>câu</a:t>
            </a:r>
            <a:r>
              <a:rPr lang="en-US" sz="44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+mn-cs"/>
              </a:rPr>
              <a:t>:</a:t>
            </a:r>
            <a:endParaRPr lang="en-US" sz="4400" b="1" i="1" dirty="0">
              <a:solidFill>
                <a:schemeClr val="tx1">
                  <a:lumMod val="95000"/>
                  <a:lumOff val="5000"/>
                </a:schemeClr>
              </a:solidFill>
              <a:cs typeface="+mn-cs"/>
            </a:endParaRPr>
          </a:p>
        </p:txBody>
      </p:sp>
      <p:grpSp>
        <p:nvGrpSpPr>
          <p:cNvPr id="18435" name="Group 21"/>
          <p:cNvGrpSpPr>
            <a:grpSpLocks/>
          </p:cNvGrpSpPr>
          <p:nvPr/>
        </p:nvGrpSpPr>
        <p:grpSpPr bwMode="auto">
          <a:xfrm rot="10800000">
            <a:off x="0" y="4019550"/>
            <a:ext cx="2884488" cy="2838450"/>
            <a:chOff x="3936" y="-15"/>
            <a:chExt cx="1817" cy="1788"/>
          </a:xfrm>
        </p:grpSpPr>
        <p:pic>
          <p:nvPicPr>
            <p:cNvPr id="18451" name="Picture 22" descr="hoa-hong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7060206">
              <a:off x="5200" y="58"/>
              <a:ext cx="432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52" name="Picture 23" descr="hoa-day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37" y="-15"/>
              <a:ext cx="216" cy="1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53" name="Picture 24" descr="hoa-day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6" y="7"/>
              <a:ext cx="175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8436" name="Group 21"/>
          <p:cNvGrpSpPr>
            <a:grpSpLocks/>
          </p:cNvGrpSpPr>
          <p:nvPr/>
        </p:nvGrpSpPr>
        <p:grpSpPr bwMode="auto">
          <a:xfrm>
            <a:off x="6296025" y="-26988"/>
            <a:ext cx="2884488" cy="2838451"/>
            <a:chOff x="3936" y="-15"/>
            <a:chExt cx="1817" cy="1788"/>
          </a:xfrm>
        </p:grpSpPr>
        <p:pic>
          <p:nvPicPr>
            <p:cNvPr id="18448" name="Picture 22" descr="hoa-hong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7060206">
              <a:off x="5200" y="58"/>
              <a:ext cx="432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49" name="Picture 23" descr="hoa-day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37" y="-15"/>
              <a:ext cx="216" cy="1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50" name="Picture 24" descr="hoa-day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6" y="7"/>
              <a:ext cx="175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8437" name="Group 21"/>
          <p:cNvGrpSpPr>
            <a:grpSpLocks/>
          </p:cNvGrpSpPr>
          <p:nvPr/>
        </p:nvGrpSpPr>
        <p:grpSpPr bwMode="auto">
          <a:xfrm rot="5400000">
            <a:off x="6319044" y="3952082"/>
            <a:ext cx="2884487" cy="2838450"/>
            <a:chOff x="3936" y="-15"/>
            <a:chExt cx="1817" cy="1788"/>
          </a:xfrm>
        </p:grpSpPr>
        <p:pic>
          <p:nvPicPr>
            <p:cNvPr id="18445" name="Picture 22" descr="hoa-hong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7060206">
              <a:off x="5200" y="58"/>
              <a:ext cx="432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46" name="Picture 23" descr="hoa-day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37" y="-15"/>
              <a:ext cx="216" cy="1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47" name="Picture 24" descr="hoa-day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6" y="7"/>
              <a:ext cx="175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8438" name="Group 21"/>
          <p:cNvGrpSpPr>
            <a:grpSpLocks/>
          </p:cNvGrpSpPr>
          <p:nvPr/>
        </p:nvGrpSpPr>
        <p:grpSpPr bwMode="auto">
          <a:xfrm rot="-5400000">
            <a:off x="-23019" y="-3969"/>
            <a:ext cx="2884488" cy="2838450"/>
            <a:chOff x="3936" y="-15"/>
            <a:chExt cx="1817" cy="1788"/>
          </a:xfrm>
        </p:grpSpPr>
        <p:pic>
          <p:nvPicPr>
            <p:cNvPr id="18442" name="Picture 22" descr="hoa-hong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7060206">
              <a:off x="5200" y="58"/>
              <a:ext cx="432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43" name="Picture 23" descr="hoa-day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37" y="-15"/>
              <a:ext cx="216" cy="1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44" name="Picture 24" descr="hoa-day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6" y="7"/>
              <a:ext cx="175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9" name="Text Box 5"/>
          <p:cNvSpPr txBox="1">
            <a:spLocks noChangeArrowheads="1"/>
          </p:cNvSpPr>
          <p:nvPr/>
        </p:nvSpPr>
        <p:spPr bwMode="auto">
          <a:xfrm>
            <a:off x="-4763" y="2092325"/>
            <a:ext cx="3505201" cy="6461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auto"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36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cs typeface="+mn-cs"/>
              </a:rPr>
              <a:t>Câu</a:t>
            </a:r>
            <a:r>
              <a:rPr lang="en-US" sz="36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+mn-cs"/>
              </a:rPr>
              <a:t> 4:</a:t>
            </a:r>
            <a:endParaRPr lang="en-US" sz="3600" b="1" i="1" dirty="0">
              <a:solidFill>
                <a:schemeClr val="tx1">
                  <a:lumMod val="95000"/>
                  <a:lumOff val="5000"/>
                </a:schemeClr>
              </a:solidFill>
              <a:cs typeface="+mn-cs"/>
            </a:endParaRPr>
          </a:p>
        </p:txBody>
      </p:sp>
      <p:pic>
        <p:nvPicPr>
          <p:cNvPr id="18440" name="Picture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" y="2809875"/>
            <a:ext cx="9105900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338" y="4876800"/>
            <a:ext cx="757237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2590800" y="188913"/>
            <a:ext cx="3956050" cy="7699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auto"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44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cs typeface="+mn-cs"/>
              </a:rPr>
              <a:t>Tập</a:t>
            </a:r>
            <a:r>
              <a:rPr lang="en-US" sz="44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+mn-cs"/>
              </a:rPr>
              <a:t> </a:t>
            </a:r>
            <a:r>
              <a:rPr lang="en-US" sz="44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cs typeface="+mn-cs"/>
              </a:rPr>
              <a:t>từng</a:t>
            </a:r>
            <a:r>
              <a:rPr lang="en-US" sz="44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+mn-cs"/>
              </a:rPr>
              <a:t> </a:t>
            </a:r>
            <a:r>
              <a:rPr lang="en-US" sz="44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cs typeface="+mn-cs"/>
              </a:rPr>
              <a:t>câu</a:t>
            </a:r>
            <a:r>
              <a:rPr lang="en-US" sz="44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+mn-cs"/>
              </a:rPr>
              <a:t>:</a:t>
            </a:r>
            <a:endParaRPr lang="en-US" sz="4400" b="1" i="1" dirty="0">
              <a:solidFill>
                <a:schemeClr val="tx1">
                  <a:lumMod val="95000"/>
                  <a:lumOff val="5000"/>
                </a:schemeClr>
              </a:solidFill>
              <a:cs typeface="+mn-cs"/>
            </a:endParaRPr>
          </a:p>
        </p:txBody>
      </p:sp>
      <p:grpSp>
        <p:nvGrpSpPr>
          <p:cNvPr id="19459" name="Group 21"/>
          <p:cNvGrpSpPr>
            <a:grpSpLocks/>
          </p:cNvGrpSpPr>
          <p:nvPr/>
        </p:nvGrpSpPr>
        <p:grpSpPr bwMode="auto">
          <a:xfrm rot="10800000">
            <a:off x="0" y="4019550"/>
            <a:ext cx="2884488" cy="2838450"/>
            <a:chOff x="3936" y="-15"/>
            <a:chExt cx="1817" cy="1788"/>
          </a:xfrm>
        </p:grpSpPr>
        <p:pic>
          <p:nvPicPr>
            <p:cNvPr id="19474" name="Picture 22" descr="hoa-hong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7060206">
              <a:off x="5200" y="58"/>
              <a:ext cx="432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75" name="Picture 23" descr="hoa-day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37" y="-15"/>
              <a:ext cx="216" cy="1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76" name="Picture 24" descr="hoa-day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6" y="7"/>
              <a:ext cx="175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9460" name="Group 21"/>
          <p:cNvGrpSpPr>
            <a:grpSpLocks/>
          </p:cNvGrpSpPr>
          <p:nvPr/>
        </p:nvGrpSpPr>
        <p:grpSpPr bwMode="auto">
          <a:xfrm>
            <a:off x="6296025" y="-26988"/>
            <a:ext cx="2884488" cy="2838451"/>
            <a:chOff x="3936" y="-15"/>
            <a:chExt cx="1817" cy="1788"/>
          </a:xfrm>
        </p:grpSpPr>
        <p:pic>
          <p:nvPicPr>
            <p:cNvPr id="19471" name="Picture 22" descr="hoa-hong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7060206">
              <a:off x="5200" y="58"/>
              <a:ext cx="432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72" name="Picture 23" descr="hoa-day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37" y="-15"/>
              <a:ext cx="216" cy="1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73" name="Picture 24" descr="hoa-day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6" y="7"/>
              <a:ext cx="175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9461" name="Group 21"/>
          <p:cNvGrpSpPr>
            <a:grpSpLocks/>
          </p:cNvGrpSpPr>
          <p:nvPr/>
        </p:nvGrpSpPr>
        <p:grpSpPr bwMode="auto">
          <a:xfrm rot="5400000">
            <a:off x="6319044" y="3952082"/>
            <a:ext cx="2884487" cy="2838450"/>
            <a:chOff x="3936" y="-15"/>
            <a:chExt cx="1817" cy="1788"/>
          </a:xfrm>
        </p:grpSpPr>
        <p:pic>
          <p:nvPicPr>
            <p:cNvPr id="19468" name="Picture 22" descr="hoa-hong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7060206">
              <a:off x="5200" y="58"/>
              <a:ext cx="432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69" name="Picture 23" descr="hoa-day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37" y="-15"/>
              <a:ext cx="216" cy="1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70" name="Picture 24" descr="hoa-day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6" y="7"/>
              <a:ext cx="175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9462" name="Group 21"/>
          <p:cNvGrpSpPr>
            <a:grpSpLocks/>
          </p:cNvGrpSpPr>
          <p:nvPr/>
        </p:nvGrpSpPr>
        <p:grpSpPr bwMode="auto">
          <a:xfrm rot="-5400000">
            <a:off x="-23019" y="-3969"/>
            <a:ext cx="2884488" cy="2838450"/>
            <a:chOff x="3936" y="-15"/>
            <a:chExt cx="1817" cy="1788"/>
          </a:xfrm>
        </p:grpSpPr>
        <p:pic>
          <p:nvPicPr>
            <p:cNvPr id="19465" name="Picture 22" descr="hoa-hong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7060206">
              <a:off x="5200" y="58"/>
              <a:ext cx="432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66" name="Picture 23" descr="hoa-day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37" y="-15"/>
              <a:ext cx="216" cy="1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67" name="Picture 24" descr="hoa-day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6" y="7"/>
              <a:ext cx="175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9" name="Text Box 5"/>
          <p:cNvSpPr txBox="1">
            <a:spLocks noChangeArrowheads="1"/>
          </p:cNvSpPr>
          <p:nvPr/>
        </p:nvSpPr>
        <p:spPr bwMode="auto">
          <a:xfrm>
            <a:off x="228600" y="1447800"/>
            <a:ext cx="3505200" cy="6461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auto"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36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cs typeface="+mn-cs"/>
              </a:rPr>
              <a:t>Ghép</a:t>
            </a:r>
            <a:r>
              <a:rPr lang="en-US" sz="36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+mn-cs"/>
              </a:rPr>
              <a:t> </a:t>
            </a:r>
            <a:r>
              <a:rPr lang="en-US" sz="36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cs typeface="+mn-cs"/>
              </a:rPr>
              <a:t>câu</a:t>
            </a:r>
            <a:r>
              <a:rPr lang="en-US" sz="36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+mn-cs"/>
              </a:rPr>
              <a:t> 3 </a:t>
            </a:r>
            <a:r>
              <a:rPr lang="en-US" sz="36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cs typeface="+mn-cs"/>
              </a:rPr>
              <a:t>và</a:t>
            </a:r>
            <a:r>
              <a:rPr lang="en-US" sz="36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+mn-cs"/>
              </a:rPr>
              <a:t> 4:</a:t>
            </a:r>
            <a:endParaRPr lang="en-US" sz="3600" b="1" i="1" dirty="0">
              <a:solidFill>
                <a:schemeClr val="tx1">
                  <a:lumMod val="95000"/>
                  <a:lumOff val="5000"/>
                </a:schemeClr>
              </a:solidFill>
              <a:cs typeface="+mn-cs"/>
            </a:endParaRPr>
          </a:p>
        </p:txBody>
      </p:sp>
      <p:pic>
        <p:nvPicPr>
          <p:cNvPr id="19464" name="Picture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" y="2133600"/>
            <a:ext cx="9105900" cy="3694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3130550" y="0"/>
            <a:ext cx="3194050" cy="7699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auto"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44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cs typeface="+mn-cs"/>
              </a:rPr>
              <a:t>Ghép</a:t>
            </a:r>
            <a:r>
              <a:rPr lang="en-US" sz="44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+mn-cs"/>
              </a:rPr>
              <a:t> </a:t>
            </a:r>
            <a:r>
              <a:rPr lang="en-US" sz="44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cs typeface="+mn-cs"/>
              </a:rPr>
              <a:t>cả</a:t>
            </a:r>
            <a:r>
              <a:rPr lang="en-US" sz="44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+mn-cs"/>
              </a:rPr>
              <a:t> </a:t>
            </a:r>
            <a:r>
              <a:rPr lang="en-US" sz="44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cs typeface="+mn-cs"/>
              </a:rPr>
              <a:t>bài</a:t>
            </a:r>
            <a:r>
              <a:rPr lang="en-US" sz="44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+mn-cs"/>
              </a:rPr>
              <a:t>:</a:t>
            </a:r>
            <a:endParaRPr lang="en-US" sz="4400" b="1" i="1" dirty="0">
              <a:solidFill>
                <a:schemeClr val="tx1">
                  <a:lumMod val="95000"/>
                  <a:lumOff val="5000"/>
                </a:schemeClr>
              </a:solidFill>
              <a:cs typeface="+mn-cs"/>
            </a:endParaRPr>
          </a:p>
        </p:txBody>
      </p:sp>
      <p:pic>
        <p:nvPicPr>
          <p:cNvPr id="2048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5325"/>
            <a:ext cx="9144000" cy="616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7988" y="2962275"/>
            <a:ext cx="6831012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4129088"/>
            <a:ext cx="7316788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038" y="5334000"/>
            <a:ext cx="7383462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6554788"/>
            <a:ext cx="7573963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ChangeArrowheads="1"/>
          </p:cNvSpPr>
          <p:nvPr/>
        </p:nvSpPr>
        <p:spPr bwMode="auto">
          <a:xfrm>
            <a:off x="1695450" y="638175"/>
            <a:ext cx="6402388" cy="707886"/>
          </a:xfrm>
          <a:prstGeom prst="rect">
            <a:avLst/>
          </a:prstGeom>
          <a:solidFill>
            <a:srgbClr val="99FFCC"/>
          </a:solidFill>
          <a:ln w="25400" algn="ctr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vi-VN" sz="40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TIẾT </a:t>
            </a:r>
            <a:r>
              <a:rPr lang="en-US" altLang="vi-VN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9</a:t>
            </a:r>
          </a:p>
        </p:txBody>
      </p:sp>
      <p:grpSp>
        <p:nvGrpSpPr>
          <p:cNvPr id="3075" name="Group 21"/>
          <p:cNvGrpSpPr>
            <a:grpSpLocks/>
          </p:cNvGrpSpPr>
          <p:nvPr/>
        </p:nvGrpSpPr>
        <p:grpSpPr bwMode="auto">
          <a:xfrm rot="10800000">
            <a:off x="0" y="3806825"/>
            <a:ext cx="3178175" cy="3051175"/>
            <a:chOff x="3936" y="-15"/>
            <a:chExt cx="1817" cy="1788"/>
          </a:xfrm>
        </p:grpSpPr>
        <p:pic>
          <p:nvPicPr>
            <p:cNvPr id="3092" name="Picture 22" descr="hoa-hong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7060206">
              <a:off x="5200" y="58"/>
              <a:ext cx="432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93" name="Picture 23" descr="hoa-day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37" y="-15"/>
              <a:ext cx="216" cy="1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94" name="Picture 24" descr="hoa-day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6" y="7"/>
              <a:ext cx="175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076" name="Group 21"/>
          <p:cNvGrpSpPr>
            <a:grpSpLocks/>
          </p:cNvGrpSpPr>
          <p:nvPr/>
        </p:nvGrpSpPr>
        <p:grpSpPr bwMode="auto">
          <a:xfrm>
            <a:off x="5965825" y="0"/>
            <a:ext cx="3178175" cy="3051175"/>
            <a:chOff x="3936" y="-15"/>
            <a:chExt cx="1817" cy="1788"/>
          </a:xfrm>
        </p:grpSpPr>
        <p:pic>
          <p:nvPicPr>
            <p:cNvPr id="3089" name="Picture 22" descr="hoa-hong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7060206">
              <a:off x="5200" y="58"/>
              <a:ext cx="432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90" name="Picture 23" descr="hoa-day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37" y="-15"/>
              <a:ext cx="216" cy="1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91" name="Picture 24" descr="hoa-day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6" y="7"/>
              <a:ext cx="175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077" name="Group 21"/>
          <p:cNvGrpSpPr>
            <a:grpSpLocks/>
          </p:cNvGrpSpPr>
          <p:nvPr/>
        </p:nvGrpSpPr>
        <p:grpSpPr bwMode="auto">
          <a:xfrm rot="5400000">
            <a:off x="6066632" y="3699669"/>
            <a:ext cx="3100387" cy="3127375"/>
            <a:chOff x="3936" y="-15"/>
            <a:chExt cx="1817" cy="1788"/>
          </a:xfrm>
        </p:grpSpPr>
        <p:pic>
          <p:nvPicPr>
            <p:cNvPr id="3086" name="Picture 22" descr="hoa-hong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7060206">
              <a:off x="5200" y="58"/>
              <a:ext cx="432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7" name="Picture 23" descr="hoa-day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37" y="-15"/>
              <a:ext cx="216" cy="1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8" name="Picture 24" descr="hoa-day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6" y="7"/>
              <a:ext cx="175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078" name="Group 21"/>
          <p:cNvGrpSpPr>
            <a:grpSpLocks/>
          </p:cNvGrpSpPr>
          <p:nvPr/>
        </p:nvGrpSpPr>
        <p:grpSpPr bwMode="auto">
          <a:xfrm rot="-5400000">
            <a:off x="13494" y="-13494"/>
            <a:ext cx="3100388" cy="3127375"/>
            <a:chOff x="3936" y="-15"/>
            <a:chExt cx="1817" cy="1788"/>
          </a:xfrm>
        </p:grpSpPr>
        <p:pic>
          <p:nvPicPr>
            <p:cNvPr id="3083" name="Picture 22" descr="hoa-hong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7060206">
              <a:off x="5200" y="58"/>
              <a:ext cx="432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4" name="Picture 23" descr="hoa-day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37" y="-15"/>
              <a:ext cx="216" cy="1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5" name="Picture 24" descr="hoa-day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6" y="7"/>
              <a:ext cx="175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079" name="Picture 24" descr="Dove-02-june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70482">
            <a:off x="317500" y="3640138"/>
            <a:ext cx="1406525" cy="900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25" descr="chimbaydn5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01933">
            <a:off x="7405688" y="4848225"/>
            <a:ext cx="1404937" cy="130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28" descr="Book-09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0" y="4184650"/>
            <a:ext cx="5184775" cy="233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2" name="Text Box 29"/>
          <p:cNvSpPr txBox="1">
            <a:spLocks noChangeArrowheads="1"/>
          </p:cNvSpPr>
          <p:nvPr/>
        </p:nvSpPr>
        <p:spPr bwMode="auto">
          <a:xfrm>
            <a:off x="250825" y="1952625"/>
            <a:ext cx="9144000" cy="204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200" u="sng" dirty="0">
                <a:solidFill>
                  <a:srgbClr val="FF3399"/>
                </a:solidFill>
                <a:latin typeface="Times New Roman" panose="02020603050405020304" pitchFamily="18" charset="0"/>
              </a:rPr>
              <a:t>NHẠC LÍ</a:t>
            </a:r>
            <a:r>
              <a:rPr lang="en-US" altLang="vi-VN" sz="3200" dirty="0">
                <a:latin typeface="Times New Roman" panose="02020603050405020304" pitchFamily="18" charset="0"/>
              </a:rPr>
              <a:t> </a:t>
            </a:r>
            <a:r>
              <a:rPr lang="en-US" altLang="vi-VN" sz="3200" dirty="0">
                <a:solidFill>
                  <a:srgbClr val="3333FF"/>
                </a:solidFill>
                <a:latin typeface="Times New Roman" panose="02020603050405020304" pitchFamily="18" charset="0"/>
              </a:rPr>
              <a:t>: - GIỚI THIỆU VỀ DỊCH GIỌNG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vi-VN" sz="3200" u="sng" dirty="0">
                <a:solidFill>
                  <a:srgbClr val="FF3399"/>
                </a:solidFill>
                <a:latin typeface="Times New Roman" panose="02020603050405020304" pitchFamily="18" charset="0"/>
              </a:rPr>
              <a:t>TẬP ĐỌC NHẠC</a:t>
            </a:r>
            <a:r>
              <a:rPr lang="en-US" altLang="vi-VN" sz="3200" dirty="0">
                <a:latin typeface="Times New Roman" panose="02020603050405020304" pitchFamily="18" charset="0"/>
              </a:rPr>
              <a:t> :  </a:t>
            </a:r>
            <a:r>
              <a:rPr lang="en-US" altLang="vi-VN" sz="3200" dirty="0">
                <a:solidFill>
                  <a:srgbClr val="0070C0"/>
                </a:solidFill>
                <a:latin typeface="Times New Roman" panose="02020603050405020304" pitchFamily="18" charset="0"/>
              </a:rPr>
              <a:t>- </a:t>
            </a:r>
            <a:r>
              <a:rPr lang="en-US" altLang="vi-VN" sz="3200" dirty="0">
                <a:solidFill>
                  <a:srgbClr val="3333FF"/>
                </a:solidFill>
                <a:latin typeface="Times New Roman" panose="02020603050405020304" pitchFamily="18" charset="0"/>
              </a:rPr>
              <a:t>GIỌNG PHA TR</a:t>
            </a:r>
            <a:r>
              <a:rPr lang="vi-VN" altLang="vi-VN" sz="3200" dirty="0">
                <a:solidFill>
                  <a:srgbClr val="3333FF"/>
                </a:solidFill>
                <a:latin typeface="Times New Roman" panose="02020603050405020304" pitchFamily="18" charset="0"/>
              </a:rPr>
              <a:t>Ư</a:t>
            </a:r>
            <a:r>
              <a:rPr lang="en-US" altLang="vi-VN" sz="3200" dirty="0">
                <a:solidFill>
                  <a:srgbClr val="3333FF"/>
                </a:solidFill>
                <a:latin typeface="Times New Roman" panose="02020603050405020304" pitchFamily="18" charset="0"/>
              </a:rPr>
              <a:t>ỞNG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vi-VN" sz="3200" dirty="0">
                <a:solidFill>
                  <a:srgbClr val="3333FF"/>
                </a:solidFill>
                <a:latin typeface="Times New Roman" panose="02020603050405020304" pitchFamily="18" charset="0"/>
              </a:rPr>
              <a:t>                                  - TĐN SỐ 3: LÁ XANH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0"/>
            <a:ext cx="91440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762000" y="0"/>
            <a:ext cx="7620000" cy="7699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auto"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44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cs typeface="+mn-cs"/>
              </a:rPr>
              <a:t>Hát</a:t>
            </a:r>
            <a:r>
              <a:rPr lang="en-US" sz="44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+mn-cs"/>
              </a:rPr>
              <a:t> </a:t>
            </a:r>
            <a:r>
              <a:rPr lang="en-US" sz="44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cs typeface="+mn-cs"/>
              </a:rPr>
              <a:t>kết</a:t>
            </a:r>
            <a:r>
              <a:rPr lang="en-US" sz="44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+mn-cs"/>
              </a:rPr>
              <a:t> </a:t>
            </a:r>
            <a:r>
              <a:rPr lang="en-US" sz="44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cs typeface="+mn-cs"/>
              </a:rPr>
              <a:t>hợp</a:t>
            </a:r>
            <a:r>
              <a:rPr lang="en-US" sz="44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+mn-cs"/>
              </a:rPr>
              <a:t> </a:t>
            </a:r>
            <a:r>
              <a:rPr lang="en-US" sz="44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cs typeface="+mn-cs"/>
              </a:rPr>
              <a:t>vỗ</a:t>
            </a:r>
            <a:r>
              <a:rPr lang="en-US" sz="44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+mn-cs"/>
              </a:rPr>
              <a:t> </a:t>
            </a:r>
            <a:r>
              <a:rPr lang="en-US" sz="44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cs typeface="+mn-cs"/>
              </a:rPr>
              <a:t>tay</a:t>
            </a:r>
            <a:r>
              <a:rPr lang="en-US" sz="44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+mn-cs"/>
              </a:rPr>
              <a:t> </a:t>
            </a:r>
            <a:r>
              <a:rPr lang="en-US" sz="44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cs typeface="+mn-cs"/>
              </a:rPr>
              <a:t>theo</a:t>
            </a:r>
            <a:r>
              <a:rPr lang="en-US" sz="44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+mn-cs"/>
              </a:rPr>
              <a:t> </a:t>
            </a:r>
            <a:r>
              <a:rPr lang="en-US" sz="44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cs typeface="+mn-cs"/>
              </a:rPr>
              <a:t>phách</a:t>
            </a:r>
            <a:r>
              <a:rPr lang="en-US" sz="44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+mn-cs"/>
              </a:rPr>
              <a:t>:</a:t>
            </a:r>
            <a:endParaRPr lang="en-US" sz="4400" b="1" i="1" dirty="0">
              <a:solidFill>
                <a:schemeClr val="tx1">
                  <a:lumMod val="95000"/>
                  <a:lumOff val="5000"/>
                </a:schemeClr>
              </a:solidFill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7"/>
          <p:cNvSpPr txBox="1">
            <a:spLocks noChangeArrowheads="1"/>
          </p:cNvSpPr>
          <p:nvPr/>
        </p:nvSpPr>
        <p:spPr bwMode="auto">
          <a:xfrm>
            <a:off x="0" y="76200"/>
            <a:ext cx="91440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</a:t>
            </a:r>
            <a:r>
              <a:rPr lang="en-US" altLang="vi-VN" sz="4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altLang="vi-VN" sz="4000" b="1" i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en-US" altLang="vi-VN" sz="4000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</a:p>
          <a:p>
            <a:pPr algn="ctr" eaLnBrk="1" hangingPunct="1"/>
            <a:r>
              <a:rPr lang="en-US" altLang="vi-VN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Dịch câu nhạc sau sang giọng </a:t>
            </a:r>
            <a:r>
              <a:rPr lang="en-US" altLang="vi-VN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Son </a:t>
            </a:r>
            <a:r>
              <a:rPr lang="en-US" altLang="vi-VN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trưởng?</a:t>
            </a:r>
          </a:p>
        </p:txBody>
      </p:sp>
      <p:sp>
        <p:nvSpPr>
          <p:cNvPr id="22531" name="Text Box 8"/>
          <p:cNvSpPr txBox="1">
            <a:spLocks noChangeArrowheads="1"/>
          </p:cNvSpPr>
          <p:nvPr/>
        </p:nvSpPr>
        <p:spPr bwMode="auto">
          <a:xfrm>
            <a:off x="1676400" y="3018559"/>
            <a:ext cx="6553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b="1" i="1" dirty="0">
                <a:latin typeface="VNI-Times" pitchFamily="2" charset="0"/>
              </a:rPr>
              <a:t>Cho </a:t>
            </a:r>
            <a:r>
              <a:rPr lang="en-US" altLang="vi-VN" b="1" i="1" dirty="0" err="1">
                <a:latin typeface="VNI-Times" pitchFamily="2" charset="0"/>
              </a:rPr>
              <a:t>trôøi</a:t>
            </a:r>
            <a:r>
              <a:rPr lang="en-US" altLang="vi-VN" b="1" i="1" dirty="0">
                <a:latin typeface="VNI-Times" pitchFamily="2" charset="0"/>
              </a:rPr>
              <a:t>  </a:t>
            </a:r>
            <a:r>
              <a:rPr lang="en-US" altLang="vi-VN" b="1" i="1" dirty="0" err="1">
                <a:latin typeface="VNI-Times" pitchFamily="2" charset="0"/>
              </a:rPr>
              <a:t>saùng</a:t>
            </a:r>
            <a:r>
              <a:rPr lang="en-US" altLang="vi-VN" b="1" i="1" dirty="0">
                <a:latin typeface="VNI-Times" pitchFamily="2" charset="0"/>
              </a:rPr>
              <a:t>   </a:t>
            </a:r>
            <a:r>
              <a:rPr lang="en-US" altLang="vi-VN" b="1" i="1" dirty="0" err="1">
                <a:latin typeface="VNI-Times" pitchFamily="2" charset="0"/>
              </a:rPr>
              <a:t>leân</a:t>
            </a:r>
            <a:r>
              <a:rPr lang="en-US" altLang="vi-VN" b="1" i="1" dirty="0">
                <a:latin typeface="VNI-Times" pitchFamily="2" charset="0"/>
              </a:rPr>
              <a:t>   </a:t>
            </a:r>
            <a:r>
              <a:rPr lang="en-US" altLang="vi-VN" b="1" i="1" dirty="0" err="1">
                <a:latin typeface="VNI-Times" pitchFamily="2" charset="0"/>
              </a:rPr>
              <a:t>cuøng</a:t>
            </a:r>
            <a:r>
              <a:rPr lang="en-US" altLang="vi-VN" b="1" i="1" dirty="0">
                <a:latin typeface="VNI-Times" pitchFamily="2" charset="0"/>
              </a:rPr>
              <a:t>  </a:t>
            </a:r>
            <a:r>
              <a:rPr lang="en-US" altLang="vi-VN" b="1" i="1" dirty="0" err="1">
                <a:latin typeface="VNI-Times" pitchFamily="2" charset="0"/>
              </a:rPr>
              <a:t>vôùi</a:t>
            </a:r>
            <a:r>
              <a:rPr lang="en-US" altLang="vi-VN" b="1" i="1" dirty="0">
                <a:latin typeface="VNI-Times" pitchFamily="2" charset="0"/>
              </a:rPr>
              <a:t>   bao   </a:t>
            </a:r>
            <a:r>
              <a:rPr lang="en-US" altLang="vi-VN" b="1" i="1" dirty="0" err="1">
                <a:latin typeface="VNI-Times" pitchFamily="2" charset="0"/>
              </a:rPr>
              <a:t>nuï</a:t>
            </a:r>
            <a:r>
              <a:rPr lang="en-US" altLang="vi-VN" b="1" i="1" dirty="0">
                <a:latin typeface="VNI-Times" pitchFamily="2" charset="0"/>
              </a:rPr>
              <a:t>        </a:t>
            </a:r>
            <a:r>
              <a:rPr lang="en-US" altLang="vi-VN" b="1" i="1" dirty="0" err="1">
                <a:latin typeface="VNI-Times" pitchFamily="2" charset="0"/>
              </a:rPr>
              <a:t>cöôøi</a:t>
            </a:r>
            <a:r>
              <a:rPr lang="en-US" altLang="vi-VN" b="1" i="1" dirty="0">
                <a:latin typeface="VNI-Times" pitchFamily="2" charset="0"/>
              </a:rPr>
              <a:t>.</a:t>
            </a:r>
          </a:p>
        </p:txBody>
      </p:sp>
      <p:pic>
        <p:nvPicPr>
          <p:cNvPr id="22532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104159"/>
            <a:ext cx="6629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5962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3962977"/>
            <a:ext cx="6629400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1676400" y="4682115"/>
            <a:ext cx="6553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b="1" i="1" dirty="0">
                <a:latin typeface="VNI-Times" pitchFamily="2" charset="0"/>
              </a:rPr>
              <a:t>Cho </a:t>
            </a:r>
            <a:r>
              <a:rPr lang="en-US" altLang="vi-VN" b="1" i="1" dirty="0" err="1">
                <a:latin typeface="VNI-Times" pitchFamily="2" charset="0"/>
              </a:rPr>
              <a:t>trôøi</a:t>
            </a:r>
            <a:r>
              <a:rPr lang="en-US" altLang="vi-VN" b="1" i="1" dirty="0">
                <a:latin typeface="VNI-Times" pitchFamily="2" charset="0"/>
              </a:rPr>
              <a:t>  </a:t>
            </a:r>
            <a:r>
              <a:rPr lang="en-US" altLang="vi-VN" b="1" i="1" dirty="0" err="1">
                <a:latin typeface="VNI-Times" pitchFamily="2" charset="0"/>
              </a:rPr>
              <a:t>saùng</a:t>
            </a:r>
            <a:r>
              <a:rPr lang="en-US" altLang="vi-VN" b="1" i="1" dirty="0">
                <a:latin typeface="VNI-Times" pitchFamily="2" charset="0"/>
              </a:rPr>
              <a:t>   </a:t>
            </a:r>
            <a:r>
              <a:rPr lang="en-US" altLang="vi-VN" b="1" i="1" dirty="0" err="1">
                <a:latin typeface="VNI-Times" pitchFamily="2" charset="0"/>
              </a:rPr>
              <a:t>leân</a:t>
            </a:r>
            <a:r>
              <a:rPr lang="en-US" altLang="vi-VN" b="1" i="1" dirty="0">
                <a:latin typeface="VNI-Times" pitchFamily="2" charset="0"/>
              </a:rPr>
              <a:t>   </a:t>
            </a:r>
            <a:r>
              <a:rPr lang="en-US" altLang="vi-VN" b="1" i="1" dirty="0" err="1">
                <a:latin typeface="VNI-Times" pitchFamily="2" charset="0"/>
              </a:rPr>
              <a:t>cuøng</a:t>
            </a:r>
            <a:r>
              <a:rPr lang="en-US" altLang="vi-VN" b="1" i="1" dirty="0">
                <a:latin typeface="VNI-Times" pitchFamily="2" charset="0"/>
              </a:rPr>
              <a:t>  </a:t>
            </a:r>
            <a:r>
              <a:rPr lang="en-US" altLang="vi-VN" b="1" i="1" dirty="0" err="1">
                <a:latin typeface="VNI-Times" pitchFamily="2" charset="0"/>
              </a:rPr>
              <a:t>vôùi</a:t>
            </a:r>
            <a:r>
              <a:rPr lang="en-US" altLang="vi-VN" b="1" i="1" dirty="0">
                <a:latin typeface="VNI-Times" pitchFamily="2" charset="0"/>
              </a:rPr>
              <a:t>   bao   </a:t>
            </a:r>
            <a:r>
              <a:rPr lang="en-US" altLang="vi-VN" b="1" i="1" dirty="0" err="1">
                <a:latin typeface="VNI-Times" pitchFamily="2" charset="0"/>
              </a:rPr>
              <a:t>nuï</a:t>
            </a:r>
            <a:r>
              <a:rPr lang="en-US" altLang="vi-VN" b="1" i="1" dirty="0">
                <a:latin typeface="VNI-Times" pitchFamily="2" charset="0"/>
              </a:rPr>
              <a:t>        </a:t>
            </a:r>
            <a:r>
              <a:rPr lang="en-US" altLang="vi-VN" b="1" i="1" dirty="0" err="1">
                <a:latin typeface="VNI-Times" pitchFamily="2" charset="0"/>
              </a:rPr>
              <a:t>cöôøi</a:t>
            </a:r>
            <a:r>
              <a:rPr lang="en-US" altLang="vi-VN" b="1" i="1" dirty="0">
                <a:latin typeface="VNI-Times" pitchFamily="2" charset="0"/>
              </a:rPr>
              <a:t>.</a:t>
            </a:r>
          </a:p>
        </p:txBody>
      </p:sp>
      <p:sp>
        <p:nvSpPr>
          <p:cNvPr id="2" name="Right Arrow 1"/>
          <p:cNvSpPr/>
          <p:nvPr/>
        </p:nvSpPr>
        <p:spPr>
          <a:xfrm>
            <a:off x="304800" y="4143482"/>
            <a:ext cx="685800" cy="35231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5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/>
      <p:bldP spid="22531" grpId="0"/>
      <p:bldP spid="6" grpId="0"/>
      <p:bldP spid="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07853" y="391154"/>
            <a:ext cx="4811096" cy="899464"/>
          </a:xfrm>
          <a:prstGeom prst="rect">
            <a:avLst/>
          </a:prstGeom>
          <a:noFill/>
        </p:spPr>
        <p:txBody>
          <a:bodyPr>
            <a:prstTxWarp prst="textChevron">
              <a:avLst>
                <a:gd name="adj" fmla="val 29019"/>
              </a:avLst>
            </a:prstTxWarp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/>
                <a:cs typeface="+mn-cs"/>
              </a:rPr>
              <a:t>DẶN DÒ:</a:t>
            </a:r>
          </a:p>
        </p:txBody>
      </p:sp>
      <p:grpSp>
        <p:nvGrpSpPr>
          <p:cNvPr id="23555" name="Group 6"/>
          <p:cNvGrpSpPr>
            <a:grpSpLocks/>
          </p:cNvGrpSpPr>
          <p:nvPr/>
        </p:nvGrpSpPr>
        <p:grpSpPr bwMode="auto">
          <a:xfrm>
            <a:off x="-36513" y="-26988"/>
            <a:ext cx="9217026" cy="6911976"/>
            <a:chOff x="-23" y="-17"/>
            <a:chExt cx="5806" cy="4354"/>
          </a:xfrm>
        </p:grpSpPr>
        <p:grpSp>
          <p:nvGrpSpPr>
            <p:cNvPr id="23559" name="Group 21"/>
            <p:cNvGrpSpPr>
              <a:grpSpLocks/>
            </p:cNvGrpSpPr>
            <p:nvPr/>
          </p:nvGrpSpPr>
          <p:grpSpPr bwMode="auto">
            <a:xfrm rot="-5400000">
              <a:off x="-38" y="20"/>
              <a:ext cx="1817" cy="1788"/>
              <a:chOff x="3936" y="-15"/>
              <a:chExt cx="1817" cy="1788"/>
            </a:xfrm>
          </p:grpSpPr>
          <p:pic>
            <p:nvPicPr>
              <p:cNvPr id="23572" name="Picture 22" descr="hoa-hong"/>
              <p:cNvPicPr>
                <a:picLocks noChangeAspect="1" noChangeArrowheads="1" noCrop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7060206">
                <a:off x="5200" y="58"/>
                <a:ext cx="432" cy="4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3573" name="Picture 23" descr="hoa-day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537" y="-15"/>
                <a:ext cx="216" cy="17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3574" name="Picture 24" descr="hoa-day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36" y="7"/>
                <a:ext cx="1752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23560" name="Group 21"/>
            <p:cNvGrpSpPr>
              <a:grpSpLocks/>
            </p:cNvGrpSpPr>
            <p:nvPr/>
          </p:nvGrpSpPr>
          <p:grpSpPr bwMode="auto">
            <a:xfrm rot="5400000">
              <a:off x="3980" y="2535"/>
              <a:ext cx="1817" cy="1788"/>
              <a:chOff x="3936" y="-15"/>
              <a:chExt cx="1817" cy="1788"/>
            </a:xfrm>
          </p:grpSpPr>
          <p:pic>
            <p:nvPicPr>
              <p:cNvPr id="23569" name="Picture 22" descr="hoa-hong"/>
              <p:cNvPicPr>
                <a:picLocks noChangeAspect="1" noChangeArrowheads="1" noCrop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7060206">
                <a:off x="5200" y="58"/>
                <a:ext cx="432" cy="4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3570" name="Picture 23" descr="hoa-day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537" y="-15"/>
                <a:ext cx="216" cy="17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3571" name="Picture 24" descr="hoa-day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36" y="7"/>
                <a:ext cx="1752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23561" name="Group 21"/>
            <p:cNvGrpSpPr>
              <a:grpSpLocks/>
            </p:cNvGrpSpPr>
            <p:nvPr/>
          </p:nvGrpSpPr>
          <p:grpSpPr bwMode="auto">
            <a:xfrm rot="10800000">
              <a:off x="-23" y="2549"/>
              <a:ext cx="1817" cy="1788"/>
              <a:chOff x="3936" y="-15"/>
              <a:chExt cx="1817" cy="1788"/>
            </a:xfrm>
          </p:grpSpPr>
          <p:pic>
            <p:nvPicPr>
              <p:cNvPr id="23566" name="Picture 22" descr="hoa-hong"/>
              <p:cNvPicPr>
                <a:picLocks noChangeAspect="1" noChangeArrowheads="1" noCrop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7060206">
                <a:off x="5200" y="58"/>
                <a:ext cx="432" cy="4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3567" name="Picture 23" descr="hoa-day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537" y="-15"/>
                <a:ext cx="216" cy="17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3568" name="Picture 24" descr="hoa-day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36" y="7"/>
                <a:ext cx="1752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23562" name="Group 21"/>
            <p:cNvGrpSpPr>
              <a:grpSpLocks/>
            </p:cNvGrpSpPr>
            <p:nvPr/>
          </p:nvGrpSpPr>
          <p:grpSpPr bwMode="auto">
            <a:xfrm>
              <a:off x="3966" y="-17"/>
              <a:ext cx="1817" cy="1788"/>
              <a:chOff x="3936" y="-15"/>
              <a:chExt cx="1817" cy="1788"/>
            </a:xfrm>
          </p:grpSpPr>
          <p:pic>
            <p:nvPicPr>
              <p:cNvPr id="23563" name="Picture 22" descr="hoa-hong"/>
              <p:cNvPicPr>
                <a:picLocks noChangeAspect="1" noChangeArrowheads="1" noCrop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7060206">
                <a:off x="5200" y="58"/>
                <a:ext cx="432" cy="4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3564" name="Picture 23" descr="hoa-day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537" y="-15"/>
                <a:ext cx="216" cy="17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3565" name="Picture 24" descr="hoa-day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36" y="7"/>
                <a:ext cx="1752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pic>
        <p:nvPicPr>
          <p:cNvPr id="23556" name="Picture 23" descr="Book-09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8150" y="6273800"/>
            <a:ext cx="1828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7" name="Rectangle 24"/>
          <p:cNvSpPr>
            <a:spLocks noChangeArrowheads="1"/>
          </p:cNvSpPr>
          <p:nvPr/>
        </p:nvSpPr>
        <p:spPr bwMode="auto">
          <a:xfrm>
            <a:off x="165893" y="966788"/>
            <a:ext cx="9609137" cy="280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3200" b="1" dirty="0">
                <a:solidFill>
                  <a:srgbClr val="3333FF"/>
                </a:solidFill>
                <a:latin typeface="Times New Roman" panose="02020603050405020304" pitchFamily="18" charset="0"/>
              </a:rPr>
              <a:t>                  </a:t>
            </a:r>
          </a:p>
          <a:p>
            <a:pPr eaLnBrk="1" hangingPunct="1"/>
            <a:endParaRPr lang="en-US" altLang="vi-VN" sz="3200" b="1" dirty="0">
              <a:solidFill>
                <a:srgbClr val="3333FF"/>
              </a:solidFill>
              <a:latin typeface="Times New Roman" panose="02020603050405020304" pitchFamily="18" charset="0"/>
            </a:endParaRPr>
          </a:p>
          <a:p>
            <a:pPr eaLnBrk="1" hangingPunct="1"/>
            <a:r>
              <a:rPr lang="en-US" altLang="vi-VN" sz="3200" dirty="0">
                <a:latin typeface="Times New Roman" panose="02020603050405020304" pitchFamily="18" charset="0"/>
              </a:rPr>
              <a:t> </a:t>
            </a:r>
            <a:r>
              <a:rPr lang="en-US" altLang="vi-VN" sz="3200" dirty="0">
                <a:solidFill>
                  <a:srgbClr val="008000"/>
                </a:solidFill>
                <a:latin typeface="Times New Roman" panose="02020603050405020304" pitchFamily="18" charset="0"/>
              </a:rPr>
              <a:t>+ Học thuộc khái niệm về dịch giọng.</a:t>
            </a:r>
          </a:p>
          <a:p>
            <a:pPr eaLnBrk="1" hangingPunct="1"/>
            <a:r>
              <a:rPr lang="en-US" altLang="vi-VN" sz="3200" dirty="0">
                <a:solidFill>
                  <a:srgbClr val="008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200" dirty="0" smtClean="0">
                <a:solidFill>
                  <a:srgbClr val="008000"/>
                </a:solidFill>
                <a:latin typeface="Times New Roman" panose="02020603050405020304" pitchFamily="18" charset="0"/>
              </a:rPr>
              <a:t>+ Đọc </a:t>
            </a:r>
            <a:r>
              <a:rPr lang="en-US" altLang="vi-VN" sz="3200" dirty="0">
                <a:solidFill>
                  <a:srgbClr val="008000"/>
                </a:solidFill>
                <a:latin typeface="Times New Roman" panose="02020603050405020304" pitchFamily="18" charset="0"/>
              </a:rPr>
              <a:t>đúng cao độ, trường độ, tiết tấu bài TĐN số 3.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vi-VN" sz="3200" dirty="0">
                <a:solidFill>
                  <a:srgbClr val="008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200" dirty="0" smtClean="0">
                <a:solidFill>
                  <a:srgbClr val="008000"/>
                </a:solidFill>
                <a:latin typeface="Times New Roman" panose="02020603050405020304" pitchFamily="18" charset="0"/>
              </a:rPr>
              <a:t>+ </a:t>
            </a:r>
            <a:r>
              <a:rPr lang="en-US" altLang="vi-VN" sz="3200" dirty="0">
                <a:solidFill>
                  <a:srgbClr val="008000"/>
                </a:solidFill>
                <a:latin typeface="Times New Roman" panose="02020603050405020304" pitchFamily="18" charset="0"/>
              </a:rPr>
              <a:t>Xem trước bài tiết 11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355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3" descr="POINSET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43000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4" descr="POINSET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079582" y="2381"/>
            <a:ext cx="1066800" cy="1062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568325" y="288925"/>
            <a:ext cx="30956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4000" b="1">
                <a:solidFill>
                  <a:srgbClr val="FF3399"/>
                </a:solidFill>
                <a:latin typeface="Times New Roman" panose="02020603050405020304" pitchFamily="18" charset="0"/>
              </a:rPr>
              <a:t>I / </a:t>
            </a:r>
            <a:r>
              <a:rPr lang="en-US" altLang="vi-VN" sz="4000" b="1" u="sng">
                <a:solidFill>
                  <a:srgbClr val="FF3399"/>
                </a:solidFill>
                <a:latin typeface="Times New Roman" panose="02020603050405020304" pitchFamily="18" charset="0"/>
              </a:rPr>
              <a:t>Nhạc</a:t>
            </a:r>
            <a:r>
              <a:rPr lang="en-US" altLang="vi-VN" sz="4000" b="1" u="sng">
                <a:solidFill>
                  <a:srgbClr val="FF3399"/>
                </a:solidFill>
                <a:latin typeface="VNI-Ariston" pitchFamily="2" charset="0"/>
              </a:rPr>
              <a:t> </a:t>
            </a:r>
            <a:r>
              <a:rPr lang="en-US" altLang="vi-VN" sz="4000" b="1" u="sng">
                <a:solidFill>
                  <a:srgbClr val="FF3399"/>
                </a:solidFill>
                <a:latin typeface="Times New Roman" panose="02020603050405020304" pitchFamily="18" charset="0"/>
              </a:rPr>
              <a:t>l</a:t>
            </a:r>
            <a:r>
              <a:rPr lang="en-US" altLang="vi-VN" sz="4000" b="1" u="sng">
                <a:solidFill>
                  <a:srgbClr val="FF3399"/>
                </a:solidFill>
                <a:latin typeface="VNI-Times" pitchFamily="2" charset="0"/>
              </a:rPr>
              <a:t>í</a:t>
            </a:r>
            <a:r>
              <a:rPr lang="en-US" altLang="vi-VN" sz="4000" b="1">
                <a:solidFill>
                  <a:srgbClr val="FF3399"/>
                </a:solidFill>
                <a:latin typeface="VNI-Ariston" pitchFamily="2" charset="0"/>
              </a:rPr>
              <a:t>:</a:t>
            </a:r>
          </a:p>
        </p:txBody>
      </p:sp>
      <p:sp>
        <p:nvSpPr>
          <p:cNvPr id="20" name="Text Box 5"/>
          <p:cNvSpPr txBox="1">
            <a:spLocks noChangeArrowheads="1"/>
          </p:cNvSpPr>
          <p:nvPr/>
        </p:nvSpPr>
        <p:spPr bwMode="auto">
          <a:xfrm>
            <a:off x="76200" y="1600200"/>
            <a:ext cx="1619250" cy="519113"/>
          </a:xfrm>
          <a:prstGeom prst="rect">
            <a:avLst/>
          </a:prstGeom>
          <a:solidFill>
            <a:srgbClr val="FF99FF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2800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+mn-cs"/>
              </a:rPr>
              <a:t>   </a:t>
            </a:r>
            <a:r>
              <a:rPr lang="en-US" sz="2800" u="sng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sz="2800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u="sng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sz="2800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21" name="Text Box 6"/>
          <p:cNvSpPr txBox="1">
            <a:spLocks noChangeArrowheads="1"/>
          </p:cNvSpPr>
          <p:nvPr/>
        </p:nvSpPr>
        <p:spPr bwMode="auto">
          <a:xfrm>
            <a:off x="1912938" y="1524000"/>
            <a:ext cx="6516687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3200" b="1">
                <a:solidFill>
                  <a:srgbClr val="0000FF"/>
                </a:solidFill>
                <a:latin typeface="Times New Roman" panose="02020603050405020304" pitchFamily="18" charset="0"/>
              </a:rPr>
              <a:t>Bài</a:t>
            </a:r>
            <a:r>
              <a:rPr lang="en-US" altLang="vi-VN" sz="3200" b="1">
                <a:solidFill>
                  <a:srgbClr val="0000FF"/>
                </a:solidFill>
                <a:latin typeface="VNI-Ariston" pitchFamily="2" charset="0"/>
              </a:rPr>
              <a:t> </a:t>
            </a:r>
            <a:r>
              <a:rPr lang="en-US" altLang="vi-VN" sz="3200" b="1">
                <a:solidFill>
                  <a:srgbClr val="0000FF"/>
                </a:solidFill>
                <a:latin typeface="Times New Roman" panose="02020603050405020304" pitchFamily="18" charset="0"/>
              </a:rPr>
              <a:t>hát</a:t>
            </a:r>
            <a:r>
              <a:rPr lang="en-US" altLang="vi-VN" sz="3200" b="1">
                <a:solidFill>
                  <a:srgbClr val="0000FF"/>
                </a:solidFill>
                <a:latin typeface="VNI-Ariston" pitchFamily="2" charset="0"/>
              </a:rPr>
              <a:t>: </a:t>
            </a:r>
            <a:r>
              <a:rPr lang="en-US" altLang="vi-VN" sz="3200" b="1">
                <a:solidFill>
                  <a:srgbClr val="0000FF"/>
                </a:solidFill>
                <a:latin typeface="Times New Roman" panose="02020603050405020304" pitchFamily="18" charset="0"/>
              </a:rPr>
              <a:t>Nụ cười</a:t>
            </a:r>
            <a:r>
              <a:rPr lang="en-US" altLang="vi-VN" sz="3200" b="1">
                <a:solidFill>
                  <a:srgbClr val="0000FF"/>
                </a:solidFill>
                <a:latin typeface="VNI-Ariston" pitchFamily="2" charset="0"/>
              </a:rPr>
              <a:t> </a:t>
            </a:r>
            <a:r>
              <a:rPr lang="en-US" altLang="vi-VN" sz="3200" b="1">
                <a:solidFill>
                  <a:srgbClr val="0000FF"/>
                </a:solidFill>
                <a:latin typeface="Times New Roman" panose="02020603050405020304" pitchFamily="18" charset="0"/>
              </a:rPr>
              <a:t>với</a:t>
            </a:r>
            <a:r>
              <a:rPr lang="en-US" altLang="vi-VN" sz="3200" b="1">
                <a:solidFill>
                  <a:srgbClr val="0000FF"/>
                </a:solidFill>
                <a:latin typeface="VNI-Ariston" pitchFamily="2" charset="0"/>
              </a:rPr>
              <a:t> </a:t>
            </a:r>
            <a:r>
              <a:rPr lang="en-US" altLang="vi-VN" sz="3200" b="1">
                <a:solidFill>
                  <a:srgbClr val="0000FF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vi-VN" sz="3200" b="1">
                <a:solidFill>
                  <a:srgbClr val="0000FF"/>
                </a:solidFill>
                <a:latin typeface="VNI-Ariston" pitchFamily="2" charset="0"/>
              </a:rPr>
              <a:t> </a:t>
            </a:r>
            <a:r>
              <a:rPr lang="en-US" altLang="vi-VN" sz="3200" b="1">
                <a:solidFill>
                  <a:srgbClr val="0000FF"/>
                </a:solidFill>
                <a:latin typeface="Times New Roman" panose="02020603050405020304" pitchFamily="18" charset="0"/>
              </a:rPr>
              <a:t>giọng</a:t>
            </a:r>
            <a:endParaRPr lang="en-US" altLang="vi-VN" sz="3200" b="1">
              <a:solidFill>
                <a:srgbClr val="0000FF"/>
              </a:solidFill>
              <a:latin typeface="VNI-Ariston" pitchFamily="2" charset="0"/>
            </a:endParaRPr>
          </a:p>
        </p:txBody>
      </p:sp>
      <p:sp>
        <p:nvSpPr>
          <p:cNvPr id="24" name="Text Box 10"/>
          <p:cNvSpPr txBox="1">
            <a:spLocks noChangeArrowheads="1"/>
          </p:cNvSpPr>
          <p:nvPr/>
        </p:nvSpPr>
        <p:spPr bwMode="auto">
          <a:xfrm>
            <a:off x="49213" y="2133600"/>
            <a:ext cx="22685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400" b="1" u="sng">
                <a:solidFill>
                  <a:srgbClr val="3333FF"/>
                </a:solidFill>
                <a:latin typeface="Times New Roman" panose="02020603050405020304" pitchFamily="18" charset="0"/>
              </a:rPr>
              <a:t> 1/ Đô</a:t>
            </a:r>
            <a:r>
              <a:rPr lang="en-US" altLang="vi-VN" sz="2400" b="1" u="sng">
                <a:solidFill>
                  <a:srgbClr val="3333FF"/>
                </a:solidFill>
                <a:latin typeface="VNI-Ariston" pitchFamily="2" charset="0"/>
              </a:rPr>
              <a:t> </a:t>
            </a:r>
            <a:r>
              <a:rPr lang="en-US" altLang="vi-VN" sz="2400" b="1" u="sng">
                <a:solidFill>
                  <a:srgbClr val="3333FF"/>
                </a:solidFill>
                <a:latin typeface="Times New Roman" panose="02020603050405020304" pitchFamily="18" charset="0"/>
              </a:rPr>
              <a:t>trưởng</a:t>
            </a:r>
            <a:r>
              <a:rPr lang="en-US" altLang="vi-VN" sz="2400" b="1">
                <a:solidFill>
                  <a:srgbClr val="3333FF"/>
                </a:solidFill>
                <a:latin typeface="VNI-Ariston" pitchFamily="2" charset="0"/>
              </a:rPr>
              <a:t>:</a:t>
            </a:r>
          </a:p>
        </p:txBody>
      </p:sp>
      <p:sp>
        <p:nvSpPr>
          <p:cNvPr id="25" name="Text Box 11"/>
          <p:cNvSpPr txBox="1">
            <a:spLocks noChangeArrowheads="1"/>
          </p:cNvSpPr>
          <p:nvPr/>
        </p:nvSpPr>
        <p:spPr bwMode="auto">
          <a:xfrm>
            <a:off x="76200" y="3733800"/>
            <a:ext cx="22685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400" b="1" u="sng">
                <a:solidFill>
                  <a:srgbClr val="FF0000"/>
                </a:solidFill>
                <a:latin typeface="Times New Roman" panose="02020603050405020304" pitchFamily="18" charset="0"/>
              </a:rPr>
              <a:t>2/ Pha</a:t>
            </a:r>
            <a:r>
              <a:rPr lang="en-US" altLang="vi-VN" sz="2400" b="1" u="sng">
                <a:solidFill>
                  <a:srgbClr val="FF0000"/>
                </a:solidFill>
                <a:latin typeface="VNI-Ariston" pitchFamily="2" charset="0"/>
              </a:rPr>
              <a:t> </a:t>
            </a:r>
            <a:r>
              <a:rPr lang="en-US" altLang="vi-VN" sz="2400" b="1" u="sng">
                <a:solidFill>
                  <a:srgbClr val="FF0000"/>
                </a:solidFill>
                <a:latin typeface="Times New Roman" panose="02020603050405020304" pitchFamily="18" charset="0"/>
              </a:rPr>
              <a:t>trưởng</a:t>
            </a:r>
            <a:r>
              <a:rPr lang="en-US" altLang="vi-VN" sz="2400" b="1">
                <a:solidFill>
                  <a:srgbClr val="FF0000"/>
                </a:solidFill>
                <a:latin typeface="VNI-Ariston" pitchFamily="2" charset="0"/>
              </a:rPr>
              <a:t>:</a:t>
            </a:r>
          </a:p>
        </p:txBody>
      </p:sp>
      <p:sp>
        <p:nvSpPr>
          <p:cNvPr id="26" name="Rectangle 13"/>
          <p:cNvSpPr>
            <a:spLocks noChangeArrowheads="1"/>
          </p:cNvSpPr>
          <p:nvPr/>
        </p:nvSpPr>
        <p:spPr bwMode="auto">
          <a:xfrm>
            <a:off x="3184525" y="288925"/>
            <a:ext cx="5349875" cy="7016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+mn-cs"/>
              </a:rPr>
              <a:t>Giới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+mn-cs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+mn-cs"/>
              </a:rPr>
              <a:t>thiệu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+mn-cs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+mn-cs"/>
              </a:rPr>
              <a:t>về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+mn-cs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+mn-cs"/>
              </a:rPr>
              <a:t>dịch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+mn-cs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+mn-cs"/>
              </a:rPr>
              <a:t>giọng</a:t>
            </a:r>
            <a:endParaRPr 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+mn-cs"/>
            </a:endParaRPr>
          </a:p>
        </p:txBody>
      </p:sp>
      <p:sp>
        <p:nvSpPr>
          <p:cNvPr id="33" name="Text Box 5"/>
          <p:cNvSpPr txBox="1">
            <a:spLocks noChangeArrowheads="1"/>
          </p:cNvSpPr>
          <p:nvPr/>
        </p:nvSpPr>
        <p:spPr bwMode="auto">
          <a:xfrm>
            <a:off x="76200" y="990600"/>
            <a:ext cx="1981200" cy="52387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2800" u="sng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Khái</a:t>
            </a:r>
            <a:r>
              <a:rPr lang="en-US" sz="2800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u="sng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niệm</a:t>
            </a:r>
            <a:r>
              <a:rPr lang="en-US" sz="2800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36" name="Text Box 26"/>
          <p:cNvSpPr txBox="1">
            <a:spLocks noChangeArrowheads="1"/>
          </p:cNvSpPr>
          <p:nvPr/>
        </p:nvSpPr>
        <p:spPr bwMode="auto">
          <a:xfrm>
            <a:off x="76200" y="5257800"/>
            <a:ext cx="24495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400" b="1" u="sng">
                <a:solidFill>
                  <a:srgbClr val="008000"/>
                </a:solidFill>
                <a:latin typeface="Times New Roman" panose="02020603050405020304" pitchFamily="18" charset="0"/>
              </a:rPr>
              <a:t>3/ La trưởng</a:t>
            </a:r>
            <a:r>
              <a:rPr lang="en-US" altLang="vi-VN" sz="2400" b="1">
                <a:solidFill>
                  <a:srgbClr val="008000"/>
                </a:solidFill>
                <a:latin typeface="Times New Roman" panose="02020603050405020304" pitchFamily="18" charset="0"/>
              </a:rPr>
              <a:t>: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813" y="2614613"/>
            <a:ext cx="9167813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" name="Oval 41"/>
          <p:cNvSpPr>
            <a:spLocks noChangeArrowheads="1"/>
          </p:cNvSpPr>
          <p:nvPr/>
        </p:nvSpPr>
        <p:spPr bwMode="auto">
          <a:xfrm>
            <a:off x="95250" y="2438400"/>
            <a:ext cx="539750" cy="1044575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vi-VN">
              <a:latin typeface="VNI-Times" pitchFamily="2" charset="0"/>
            </a:endParaRPr>
          </a:p>
        </p:txBody>
      </p:sp>
      <p:sp>
        <p:nvSpPr>
          <p:cNvPr id="43" name="Oval 42"/>
          <p:cNvSpPr>
            <a:spLocks noChangeArrowheads="1"/>
          </p:cNvSpPr>
          <p:nvPr/>
        </p:nvSpPr>
        <p:spPr bwMode="auto">
          <a:xfrm>
            <a:off x="7550150" y="2460625"/>
            <a:ext cx="755650" cy="1044575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vi-VN">
              <a:latin typeface="VNI-Times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4324350"/>
            <a:ext cx="9134475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Oval 43"/>
          <p:cNvSpPr>
            <a:spLocks noChangeArrowheads="1"/>
          </p:cNvSpPr>
          <p:nvPr/>
        </p:nvSpPr>
        <p:spPr bwMode="auto">
          <a:xfrm>
            <a:off x="152400" y="4060825"/>
            <a:ext cx="755650" cy="1044575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vi-VN">
              <a:latin typeface="VNI-Times" pitchFamily="2" charset="0"/>
            </a:endParaRPr>
          </a:p>
        </p:txBody>
      </p:sp>
      <p:sp>
        <p:nvSpPr>
          <p:cNvPr id="45" name="Oval 44"/>
          <p:cNvSpPr>
            <a:spLocks noChangeArrowheads="1"/>
          </p:cNvSpPr>
          <p:nvPr/>
        </p:nvSpPr>
        <p:spPr bwMode="auto">
          <a:xfrm>
            <a:off x="7467600" y="4114800"/>
            <a:ext cx="755650" cy="1044575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vi-VN">
              <a:latin typeface="VNI-Times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15000"/>
            <a:ext cx="9572625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" name="Oval 27"/>
          <p:cNvSpPr>
            <a:spLocks noChangeArrowheads="1"/>
          </p:cNvSpPr>
          <p:nvPr/>
        </p:nvSpPr>
        <p:spPr bwMode="auto">
          <a:xfrm>
            <a:off x="182563" y="5600700"/>
            <a:ext cx="1185862" cy="1044575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vi-VN">
              <a:latin typeface="Times New Roman" panose="02020603050405020304" pitchFamily="18" charset="0"/>
            </a:endParaRPr>
          </a:p>
        </p:txBody>
      </p:sp>
      <p:sp>
        <p:nvSpPr>
          <p:cNvPr id="47" name="Oval 32"/>
          <p:cNvSpPr>
            <a:spLocks noChangeArrowheads="1"/>
          </p:cNvSpPr>
          <p:nvPr/>
        </p:nvSpPr>
        <p:spPr bwMode="auto">
          <a:xfrm>
            <a:off x="7577138" y="5800725"/>
            <a:ext cx="1139825" cy="1044575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vi-VN">
              <a:latin typeface="Times New Roman" panose="02020603050405020304" pitchFamily="18" charset="0"/>
            </a:endParaRPr>
          </a:p>
        </p:txBody>
      </p:sp>
      <p:sp>
        <p:nvSpPr>
          <p:cNvPr id="48" name="Text Box 25"/>
          <p:cNvSpPr txBox="1">
            <a:spLocks noChangeArrowheads="1"/>
          </p:cNvSpPr>
          <p:nvPr/>
        </p:nvSpPr>
        <p:spPr bwMode="auto">
          <a:xfrm>
            <a:off x="1143000" y="4953000"/>
            <a:ext cx="7848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>
                <a:solidFill>
                  <a:srgbClr val="FF0000"/>
                </a:solidFill>
                <a:latin typeface="Times New Roman" panose="02020603050405020304" pitchFamily="18" charset="0"/>
              </a:rPr>
              <a:t>  </a:t>
            </a:r>
            <a:r>
              <a:rPr lang="en-US" altLang="vi-VN" sz="2400" b="1" i="1">
                <a:solidFill>
                  <a:srgbClr val="FF0000"/>
                </a:solidFill>
                <a:latin typeface="Times New Roman" panose="02020603050405020304" pitchFamily="18" charset="0"/>
              </a:rPr>
              <a:t>Cho    trời     sáng   lên    cùng  với    bao   nụ     cười.</a:t>
            </a:r>
            <a:r>
              <a:rPr lang="en-US" altLang="vi-VN" sz="2400" b="1" i="1">
                <a:latin typeface="Times New Roman" panose="02020603050405020304" pitchFamily="18" charset="0"/>
              </a:rPr>
              <a:t> </a:t>
            </a:r>
            <a:endParaRPr lang="en-US" altLang="vi-VN" sz="2400">
              <a:latin typeface="Times New Roman" panose="02020603050405020304" pitchFamily="18" charset="0"/>
            </a:endParaRPr>
          </a:p>
        </p:txBody>
      </p:sp>
      <p:sp>
        <p:nvSpPr>
          <p:cNvPr id="49" name="Text Box 7"/>
          <p:cNvSpPr txBox="1">
            <a:spLocks noChangeArrowheads="1"/>
          </p:cNvSpPr>
          <p:nvPr/>
        </p:nvSpPr>
        <p:spPr bwMode="auto">
          <a:xfrm>
            <a:off x="1547813" y="6324600"/>
            <a:ext cx="75914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>
                <a:solidFill>
                  <a:srgbClr val="008000"/>
                </a:solidFill>
                <a:latin typeface="VNI-Ariston" pitchFamily="2" charset="0"/>
              </a:rPr>
              <a:t>  </a:t>
            </a:r>
            <a:r>
              <a:rPr lang="en-US" altLang="vi-VN" sz="2400" b="1" i="1">
                <a:solidFill>
                  <a:srgbClr val="008000"/>
                </a:solidFill>
                <a:latin typeface="Times New Roman" panose="02020603050405020304" pitchFamily="18" charset="0"/>
              </a:rPr>
              <a:t>Cho</a:t>
            </a:r>
            <a:r>
              <a:rPr lang="en-US" altLang="vi-VN" sz="2400" b="1" i="1">
                <a:solidFill>
                  <a:srgbClr val="008000"/>
                </a:solidFill>
                <a:latin typeface="VNI-Ariston" pitchFamily="2" charset="0"/>
              </a:rPr>
              <a:t>    </a:t>
            </a:r>
            <a:r>
              <a:rPr lang="en-US" altLang="vi-VN" sz="2400" b="1" i="1">
                <a:solidFill>
                  <a:srgbClr val="008000"/>
                </a:solidFill>
                <a:latin typeface="Times New Roman" panose="02020603050405020304" pitchFamily="18" charset="0"/>
              </a:rPr>
              <a:t>trời   </a:t>
            </a:r>
            <a:r>
              <a:rPr lang="en-US" altLang="vi-VN" sz="2400" b="1" i="1">
                <a:solidFill>
                  <a:srgbClr val="008000"/>
                </a:solidFill>
                <a:latin typeface="VNI-Ariston" pitchFamily="2" charset="0"/>
              </a:rPr>
              <a:t>  </a:t>
            </a:r>
            <a:r>
              <a:rPr lang="en-US" altLang="vi-VN" sz="2400" b="1" i="1">
                <a:solidFill>
                  <a:srgbClr val="008000"/>
                </a:solidFill>
                <a:latin typeface="Times New Roman" panose="02020603050405020304" pitchFamily="18" charset="0"/>
              </a:rPr>
              <a:t>sáng  </a:t>
            </a:r>
            <a:r>
              <a:rPr lang="en-US" altLang="vi-VN" sz="2400" b="1" i="1">
                <a:solidFill>
                  <a:srgbClr val="008000"/>
                </a:solidFill>
                <a:latin typeface="VNI-Ariston" pitchFamily="2" charset="0"/>
              </a:rPr>
              <a:t> </a:t>
            </a:r>
            <a:r>
              <a:rPr lang="en-US" altLang="vi-VN" sz="2400" b="1" i="1">
                <a:solidFill>
                  <a:srgbClr val="008000"/>
                </a:solidFill>
                <a:latin typeface="Times New Roman" panose="02020603050405020304" pitchFamily="18" charset="0"/>
              </a:rPr>
              <a:t>lên    </a:t>
            </a:r>
            <a:r>
              <a:rPr lang="en-US" altLang="vi-VN" sz="2400" b="1" i="1">
                <a:solidFill>
                  <a:srgbClr val="008000"/>
                </a:solidFill>
                <a:latin typeface="VNI-Ariston" pitchFamily="2" charset="0"/>
              </a:rPr>
              <a:t> </a:t>
            </a:r>
            <a:r>
              <a:rPr lang="en-US" altLang="vi-VN" sz="2400" b="1" i="1">
                <a:solidFill>
                  <a:srgbClr val="008000"/>
                </a:solidFill>
                <a:latin typeface="Times New Roman" panose="02020603050405020304" pitchFamily="18" charset="0"/>
              </a:rPr>
              <a:t>cùng</a:t>
            </a:r>
            <a:r>
              <a:rPr lang="en-US" altLang="vi-VN" sz="2400" b="1" i="1">
                <a:solidFill>
                  <a:srgbClr val="008000"/>
                </a:solidFill>
                <a:latin typeface="VNI-Ariston" pitchFamily="2" charset="0"/>
              </a:rPr>
              <a:t>  </a:t>
            </a:r>
            <a:r>
              <a:rPr lang="en-US" altLang="vi-VN" sz="2400" b="1" i="1">
                <a:solidFill>
                  <a:srgbClr val="008000"/>
                </a:solidFill>
                <a:latin typeface="Times New Roman" panose="02020603050405020304" pitchFamily="18" charset="0"/>
              </a:rPr>
              <a:t>với</a:t>
            </a:r>
            <a:r>
              <a:rPr lang="en-US" altLang="vi-VN" sz="2400" b="1" i="1">
                <a:solidFill>
                  <a:srgbClr val="008000"/>
                </a:solidFill>
                <a:latin typeface="VNI-Ariston" pitchFamily="2" charset="0"/>
              </a:rPr>
              <a:t>   </a:t>
            </a:r>
            <a:r>
              <a:rPr lang="en-US" altLang="vi-VN" sz="2400" b="1" i="1">
                <a:solidFill>
                  <a:srgbClr val="008000"/>
                </a:solidFill>
                <a:latin typeface="Times New Roman" panose="02020603050405020304" pitchFamily="18" charset="0"/>
              </a:rPr>
              <a:t>bao</a:t>
            </a:r>
            <a:r>
              <a:rPr lang="en-US" altLang="vi-VN" sz="2400" b="1" i="1">
                <a:solidFill>
                  <a:srgbClr val="008000"/>
                </a:solidFill>
                <a:latin typeface="VNI-Ariston" pitchFamily="2" charset="0"/>
              </a:rPr>
              <a:t>    </a:t>
            </a:r>
            <a:r>
              <a:rPr lang="en-US" altLang="vi-VN" sz="2400" b="1" i="1">
                <a:solidFill>
                  <a:srgbClr val="008000"/>
                </a:solidFill>
                <a:latin typeface="Times New Roman" panose="02020603050405020304" pitchFamily="18" charset="0"/>
              </a:rPr>
              <a:t>nụ</a:t>
            </a:r>
            <a:r>
              <a:rPr lang="en-US" altLang="vi-VN" sz="2400" b="1" i="1">
                <a:solidFill>
                  <a:srgbClr val="008000"/>
                </a:solidFill>
                <a:latin typeface="VNI-Ariston" pitchFamily="2" charset="0"/>
              </a:rPr>
              <a:t>   </a:t>
            </a:r>
            <a:r>
              <a:rPr lang="en-US" altLang="vi-VN" sz="2400" b="1" i="1">
                <a:solidFill>
                  <a:srgbClr val="008000"/>
                </a:solidFill>
                <a:latin typeface="Times New Roman" panose="02020603050405020304" pitchFamily="18" charset="0"/>
              </a:rPr>
              <a:t>cười</a:t>
            </a:r>
            <a:r>
              <a:rPr lang="en-US" altLang="vi-VN" sz="2400" b="1" i="1">
                <a:solidFill>
                  <a:srgbClr val="008000"/>
                </a:solidFill>
                <a:latin typeface="VNI-Ariston" pitchFamily="2" charset="0"/>
              </a:rPr>
              <a:t>. </a:t>
            </a:r>
            <a:endParaRPr lang="en-US" altLang="vi-VN" sz="2400">
              <a:solidFill>
                <a:srgbClr val="008000"/>
              </a:solidFill>
              <a:latin typeface="Comic Sans MS" panose="030F0702030302020204" pitchFamily="66" charset="0"/>
            </a:endParaRPr>
          </a:p>
        </p:txBody>
      </p:sp>
      <p:sp>
        <p:nvSpPr>
          <p:cNvPr id="50" name="Text Box 8"/>
          <p:cNvSpPr txBox="1">
            <a:spLocks noChangeArrowheads="1"/>
          </p:cNvSpPr>
          <p:nvPr/>
        </p:nvSpPr>
        <p:spPr bwMode="auto">
          <a:xfrm>
            <a:off x="914400" y="3352800"/>
            <a:ext cx="7974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>
                <a:solidFill>
                  <a:srgbClr val="3333FF"/>
                </a:solidFill>
                <a:latin typeface="VNI-Ariston" pitchFamily="2" charset="0"/>
              </a:rPr>
              <a:t>  </a:t>
            </a:r>
            <a:r>
              <a:rPr lang="en-US" altLang="vi-VN" sz="2400" b="1" i="1">
                <a:solidFill>
                  <a:srgbClr val="3333FF"/>
                </a:solidFill>
                <a:latin typeface="Times New Roman" panose="02020603050405020304" pitchFamily="18" charset="0"/>
              </a:rPr>
              <a:t>Cho</a:t>
            </a:r>
            <a:r>
              <a:rPr lang="en-US" altLang="vi-VN" sz="2400" b="1" i="1">
                <a:solidFill>
                  <a:srgbClr val="3333FF"/>
                </a:solidFill>
                <a:latin typeface="VNI-Ariston" pitchFamily="2" charset="0"/>
              </a:rPr>
              <a:t>    </a:t>
            </a:r>
            <a:r>
              <a:rPr lang="en-US" altLang="vi-VN" sz="2400" b="1" i="1">
                <a:solidFill>
                  <a:srgbClr val="3333FF"/>
                </a:solidFill>
                <a:latin typeface="Times New Roman" panose="02020603050405020304" pitchFamily="18" charset="0"/>
              </a:rPr>
              <a:t>trời</a:t>
            </a:r>
            <a:r>
              <a:rPr lang="en-US" altLang="vi-VN" sz="2400" b="1" i="1">
                <a:solidFill>
                  <a:srgbClr val="3333FF"/>
                </a:solidFill>
                <a:latin typeface="VNI-Ariston" pitchFamily="2" charset="0"/>
              </a:rPr>
              <a:t>    </a:t>
            </a:r>
            <a:r>
              <a:rPr lang="en-US" altLang="vi-VN" sz="2400" b="1" i="1">
                <a:solidFill>
                  <a:srgbClr val="3333FF"/>
                </a:solidFill>
                <a:latin typeface="Times New Roman" panose="02020603050405020304" pitchFamily="18" charset="0"/>
              </a:rPr>
              <a:t>sáng  </a:t>
            </a:r>
            <a:r>
              <a:rPr lang="en-US" altLang="vi-VN" sz="2400" b="1" i="1">
                <a:solidFill>
                  <a:srgbClr val="3333FF"/>
                </a:solidFill>
                <a:latin typeface="VNI-Ariston" pitchFamily="2" charset="0"/>
              </a:rPr>
              <a:t> </a:t>
            </a:r>
            <a:r>
              <a:rPr lang="en-US" altLang="vi-VN" sz="2400" b="1" i="1">
                <a:solidFill>
                  <a:srgbClr val="3333FF"/>
                </a:solidFill>
                <a:latin typeface="Times New Roman" panose="02020603050405020304" pitchFamily="18" charset="0"/>
              </a:rPr>
              <a:t>lên </a:t>
            </a:r>
            <a:r>
              <a:rPr lang="en-US" altLang="vi-VN" sz="2400" b="1" i="1">
                <a:solidFill>
                  <a:srgbClr val="3333FF"/>
                </a:solidFill>
                <a:latin typeface="VNI-Ariston" pitchFamily="2" charset="0"/>
              </a:rPr>
              <a:t>   </a:t>
            </a:r>
            <a:r>
              <a:rPr lang="en-US" altLang="vi-VN" sz="2400" b="1" i="1">
                <a:solidFill>
                  <a:srgbClr val="3333FF"/>
                </a:solidFill>
                <a:latin typeface="Times New Roman" panose="02020603050405020304" pitchFamily="18" charset="0"/>
              </a:rPr>
              <a:t>cùng</a:t>
            </a:r>
            <a:r>
              <a:rPr lang="en-US" altLang="vi-VN" sz="2400" b="1" i="1">
                <a:solidFill>
                  <a:srgbClr val="3333FF"/>
                </a:solidFill>
                <a:latin typeface="VNI-Ariston" pitchFamily="2" charset="0"/>
              </a:rPr>
              <a:t>  </a:t>
            </a:r>
            <a:r>
              <a:rPr lang="en-US" altLang="vi-VN" sz="2400" b="1" i="1">
                <a:solidFill>
                  <a:srgbClr val="3333FF"/>
                </a:solidFill>
                <a:latin typeface="Times New Roman" panose="02020603050405020304" pitchFamily="18" charset="0"/>
              </a:rPr>
              <a:t>với</a:t>
            </a:r>
            <a:r>
              <a:rPr lang="en-US" altLang="vi-VN" sz="2400" b="1" i="1">
                <a:solidFill>
                  <a:srgbClr val="3333FF"/>
                </a:solidFill>
                <a:latin typeface="VNI-Ariston" pitchFamily="2" charset="0"/>
              </a:rPr>
              <a:t>    </a:t>
            </a:r>
            <a:r>
              <a:rPr lang="en-US" altLang="vi-VN" sz="2400" b="1" i="1">
                <a:solidFill>
                  <a:srgbClr val="3333FF"/>
                </a:solidFill>
                <a:latin typeface="Times New Roman" panose="02020603050405020304" pitchFamily="18" charset="0"/>
              </a:rPr>
              <a:t>bao</a:t>
            </a:r>
            <a:r>
              <a:rPr lang="en-US" altLang="vi-VN" sz="2400" b="1" i="1">
                <a:solidFill>
                  <a:srgbClr val="3333FF"/>
                </a:solidFill>
                <a:latin typeface="VNI-Ariston" pitchFamily="2" charset="0"/>
              </a:rPr>
              <a:t>   </a:t>
            </a:r>
            <a:r>
              <a:rPr lang="en-US" altLang="vi-VN" sz="2400" b="1" i="1">
                <a:solidFill>
                  <a:srgbClr val="3333FF"/>
                </a:solidFill>
                <a:latin typeface="Times New Roman" panose="02020603050405020304" pitchFamily="18" charset="0"/>
              </a:rPr>
              <a:t>nụ</a:t>
            </a:r>
            <a:r>
              <a:rPr lang="en-US" altLang="vi-VN" sz="2400" b="1" i="1">
                <a:solidFill>
                  <a:srgbClr val="3333FF"/>
                </a:solidFill>
                <a:latin typeface="VNI-Ariston" pitchFamily="2" charset="0"/>
              </a:rPr>
              <a:t>   </a:t>
            </a:r>
            <a:r>
              <a:rPr lang="en-US" altLang="vi-VN" sz="2400" b="1" i="1">
                <a:solidFill>
                  <a:srgbClr val="3333FF"/>
                </a:solidFill>
                <a:latin typeface="Times New Roman" panose="02020603050405020304" pitchFamily="18" charset="0"/>
              </a:rPr>
              <a:t>cười</a:t>
            </a:r>
            <a:r>
              <a:rPr lang="en-US" altLang="vi-VN" b="1" i="1">
                <a:solidFill>
                  <a:srgbClr val="3333FF"/>
                </a:solidFill>
                <a:latin typeface="VNI-Ariston" pitchFamily="2" charset="0"/>
              </a:rPr>
              <a:t>. </a:t>
            </a:r>
            <a:endParaRPr lang="en-US" altLang="vi-VN">
              <a:solidFill>
                <a:srgbClr val="3333FF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0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3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/>
      <p:bldP spid="24" grpId="0"/>
      <p:bldP spid="25" grpId="0"/>
      <p:bldP spid="36" grpId="0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/>
      <p:bldP spid="49" grpId="0"/>
      <p:bldP spid="5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4"/>
          <p:cNvSpPr txBox="1">
            <a:spLocks noChangeArrowheads="1"/>
          </p:cNvSpPr>
          <p:nvPr/>
        </p:nvSpPr>
        <p:spPr bwMode="auto">
          <a:xfrm>
            <a:off x="0" y="1066800"/>
            <a:ext cx="13604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2800" u="sng">
                <a:solidFill>
                  <a:srgbClr val="3333FF"/>
                </a:solidFill>
                <a:latin typeface="Times New Roman" panose="02020603050405020304" pitchFamily="18" charset="0"/>
              </a:rPr>
              <a:t>Ví dụ 1:</a:t>
            </a:r>
          </a:p>
        </p:txBody>
      </p:sp>
      <p:sp>
        <p:nvSpPr>
          <p:cNvPr id="5123" name="Text Box 5"/>
          <p:cNvSpPr txBox="1">
            <a:spLocks noChangeArrowheads="1"/>
          </p:cNvSpPr>
          <p:nvPr/>
        </p:nvSpPr>
        <p:spPr bwMode="auto">
          <a:xfrm>
            <a:off x="0" y="3200400"/>
            <a:ext cx="13604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2800" u="sng">
                <a:solidFill>
                  <a:srgbClr val="FF3399"/>
                </a:solidFill>
                <a:latin typeface="Times New Roman" panose="02020603050405020304" pitchFamily="18" charset="0"/>
              </a:rPr>
              <a:t>Ví dụ 2:</a:t>
            </a:r>
          </a:p>
        </p:txBody>
      </p:sp>
      <p:sp>
        <p:nvSpPr>
          <p:cNvPr id="4" name="Text Box 65"/>
          <p:cNvSpPr txBox="1">
            <a:spLocks noChangeArrowheads="1"/>
          </p:cNvSpPr>
          <p:nvPr/>
        </p:nvSpPr>
        <p:spPr bwMode="auto">
          <a:xfrm>
            <a:off x="152400" y="5416550"/>
            <a:ext cx="1676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2800">
                <a:solidFill>
                  <a:srgbClr val="FF3399"/>
                </a:solidFill>
                <a:latin typeface="Times New Roman" panose="02020603050405020304" pitchFamily="18" charset="0"/>
              </a:rPr>
              <a:t>-</a:t>
            </a:r>
            <a:r>
              <a:rPr lang="en-US" altLang="vi-VN" sz="3600">
                <a:solidFill>
                  <a:srgbClr val="FF3399"/>
                </a:solidFill>
                <a:latin typeface="Times New Roman" panose="02020603050405020304" pitchFamily="18" charset="0"/>
              </a:rPr>
              <a:t>Giống:</a:t>
            </a:r>
            <a:endParaRPr lang="en-US" altLang="vi-VN" sz="2800">
              <a:latin typeface="Times New Roman" panose="02020603050405020304" pitchFamily="18" charset="0"/>
            </a:endParaRPr>
          </a:p>
        </p:txBody>
      </p:sp>
      <p:sp>
        <p:nvSpPr>
          <p:cNvPr id="5" name="Text Box 66"/>
          <p:cNvSpPr txBox="1">
            <a:spLocks noChangeArrowheads="1"/>
          </p:cNvSpPr>
          <p:nvPr/>
        </p:nvSpPr>
        <p:spPr bwMode="auto">
          <a:xfrm>
            <a:off x="133350" y="6019800"/>
            <a:ext cx="16097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3600">
                <a:solidFill>
                  <a:srgbClr val="FF0066"/>
                </a:solidFill>
                <a:latin typeface="Times New Roman" panose="02020603050405020304" pitchFamily="18" charset="0"/>
              </a:rPr>
              <a:t>- Khác:</a:t>
            </a:r>
            <a:endParaRPr lang="en-US" altLang="vi-VN" sz="3600">
              <a:solidFill>
                <a:srgbClr val="3333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5126" name="Text Box 70"/>
          <p:cNvSpPr txBox="1">
            <a:spLocks noChangeArrowheads="1"/>
          </p:cNvSpPr>
          <p:nvPr/>
        </p:nvSpPr>
        <p:spPr bwMode="auto">
          <a:xfrm>
            <a:off x="914400" y="4808538"/>
            <a:ext cx="8229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200">
                <a:solidFill>
                  <a:srgbClr val="3333FF"/>
                </a:solidFill>
                <a:latin typeface="Times New Roman" panose="02020603050405020304" pitchFamily="18" charset="0"/>
              </a:rPr>
              <a:t>  </a:t>
            </a:r>
            <a:r>
              <a:rPr lang="en-US" altLang="vi-VN" sz="3200" b="1" i="1">
                <a:solidFill>
                  <a:srgbClr val="FF3399"/>
                </a:solidFill>
                <a:latin typeface="Times New Roman" panose="02020603050405020304" pitchFamily="18" charset="0"/>
              </a:rPr>
              <a:t>Cho  trời  sáng lên   cùng với  bao nụ  cười.</a:t>
            </a:r>
            <a:r>
              <a:rPr lang="en-US" altLang="vi-VN" sz="3200" b="1" i="1">
                <a:solidFill>
                  <a:srgbClr val="3333FF"/>
                </a:solidFill>
                <a:latin typeface="Times New Roman" panose="02020603050405020304" pitchFamily="18" charset="0"/>
              </a:rPr>
              <a:t> </a:t>
            </a:r>
            <a:endParaRPr lang="en-US" altLang="vi-VN" sz="3200">
              <a:solidFill>
                <a:srgbClr val="3333FF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5127" name="Picture 7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62100"/>
            <a:ext cx="9525000" cy="122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7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33800"/>
            <a:ext cx="9215438" cy="113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9" name="Rectangle 78"/>
          <p:cNvSpPr>
            <a:spLocks noChangeArrowheads="1"/>
          </p:cNvSpPr>
          <p:nvPr/>
        </p:nvSpPr>
        <p:spPr bwMode="auto">
          <a:xfrm>
            <a:off x="0" y="76200"/>
            <a:ext cx="91440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2800" b="1" i="1">
                <a:solidFill>
                  <a:srgbClr val="008000"/>
                </a:solidFill>
                <a:latin typeface="Times New Roman" panose="02020603050405020304" pitchFamily="18" charset="0"/>
              </a:rPr>
              <a:t>Em hãy so sánh sự giống nhau và khác nhau giữa hai ví dụ sau ?</a:t>
            </a:r>
          </a:p>
        </p:txBody>
      </p:sp>
      <p:sp>
        <p:nvSpPr>
          <p:cNvPr id="5130" name="Text Box 69"/>
          <p:cNvSpPr txBox="1">
            <a:spLocks noChangeArrowheads="1"/>
          </p:cNvSpPr>
          <p:nvPr/>
        </p:nvSpPr>
        <p:spPr bwMode="auto">
          <a:xfrm>
            <a:off x="685800" y="2584450"/>
            <a:ext cx="8686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400">
                <a:latin typeface="Times New Roman" panose="02020603050405020304" pitchFamily="18" charset="0"/>
              </a:rPr>
              <a:t>  </a:t>
            </a:r>
            <a:r>
              <a:rPr lang="en-US" altLang="vi-VN" sz="3200" b="1" i="1">
                <a:solidFill>
                  <a:srgbClr val="FF3399"/>
                </a:solidFill>
                <a:latin typeface="Times New Roman" panose="02020603050405020304" pitchFamily="18" charset="0"/>
              </a:rPr>
              <a:t>Cho  trời   sáng  lên  cùng với bao  nụ   cười.</a:t>
            </a:r>
            <a:r>
              <a:rPr lang="en-US" altLang="vi-VN" sz="3200" b="1" i="1">
                <a:latin typeface="Times New Roman" panose="02020603050405020304" pitchFamily="18" charset="0"/>
              </a:rPr>
              <a:t> </a:t>
            </a:r>
            <a:endParaRPr lang="en-US" altLang="vi-VN" sz="3200">
              <a:latin typeface="Times New Roman" panose="02020603050405020304" pitchFamily="18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743075" y="5410200"/>
            <a:ext cx="74009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36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giai điệu, tiết tấu, tính </a:t>
            </a:r>
            <a:r>
              <a:rPr lang="en-US" altLang="vi-VN" sz="360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chất,lời ca .</a:t>
            </a:r>
            <a:r>
              <a:rPr lang="en-US" altLang="vi-VN" sz="36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752600" y="5943600"/>
            <a:ext cx="58674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360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 độ, hóa biểu.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3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1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3" name="Text Box 3"/>
          <p:cNvSpPr txBox="1">
            <a:spLocks noChangeArrowheads="1"/>
          </p:cNvSpPr>
          <p:nvPr/>
        </p:nvSpPr>
        <p:spPr bwMode="auto">
          <a:xfrm>
            <a:off x="685800" y="2438400"/>
            <a:ext cx="5638800" cy="51911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i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  <a:cs typeface="+mn-cs"/>
              </a:rPr>
              <a:t>I.</a:t>
            </a:r>
            <a:r>
              <a:rPr 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  <a:cs typeface="+mn-cs"/>
              </a:rPr>
              <a:t> </a:t>
            </a:r>
            <a:r>
              <a:rPr lang="en-US" sz="2400" b="1" i="1" u="sng" dirty="0" err="1">
                <a:solidFill>
                  <a:srgbClr val="C00000"/>
                </a:solidFill>
                <a:latin typeface="VNI-Times" pitchFamily="2" charset="0"/>
                <a:cs typeface="+mn-cs"/>
              </a:rPr>
              <a:t>Nhaïc</a:t>
            </a:r>
            <a:r>
              <a:rPr lang="en-US" sz="2400" b="1" i="1" u="sng" dirty="0">
                <a:solidFill>
                  <a:srgbClr val="C00000"/>
                </a:solidFill>
                <a:latin typeface="VNI-Times" pitchFamily="2" charset="0"/>
                <a:cs typeface="+mn-cs"/>
              </a:rPr>
              <a:t> </a:t>
            </a:r>
            <a:r>
              <a:rPr lang="en-US" sz="2400" b="1" i="1" u="sng" dirty="0" err="1">
                <a:solidFill>
                  <a:srgbClr val="C00000"/>
                </a:solidFill>
                <a:latin typeface="VNI-Times" pitchFamily="2" charset="0"/>
                <a:cs typeface="+mn-cs"/>
              </a:rPr>
              <a:t>lyù</a:t>
            </a:r>
            <a:r>
              <a:rPr lang="en-US" sz="2400" b="1" i="1" dirty="0">
                <a:solidFill>
                  <a:srgbClr val="C00000"/>
                </a:solidFill>
                <a:latin typeface="VNI-Times" pitchFamily="2" charset="0"/>
                <a:cs typeface="+mn-cs"/>
              </a:rPr>
              <a:t>:</a:t>
            </a:r>
            <a:r>
              <a:rPr lang="en-US" b="1" i="1" dirty="0">
                <a:solidFill>
                  <a:srgbClr val="C00000"/>
                </a:solidFill>
                <a:latin typeface="VNI-Times" pitchFamily="2" charset="0"/>
                <a:cs typeface="+mn-cs"/>
              </a:rPr>
              <a:t>    </a:t>
            </a:r>
            <a:r>
              <a:rPr lang="en-US" sz="2800" b="1" i="1" dirty="0" smtClean="0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 thiệu về dịch giọng</a:t>
            </a:r>
            <a:endParaRPr lang="en-US" sz="2800" b="1" i="1" dirty="0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458" name="Text Box 18"/>
          <p:cNvSpPr txBox="1">
            <a:spLocks noChangeArrowheads="1"/>
          </p:cNvSpPr>
          <p:nvPr/>
        </p:nvSpPr>
        <p:spPr bwMode="auto">
          <a:xfrm>
            <a:off x="723900" y="3068312"/>
            <a:ext cx="76962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000" b="1" i="1" dirty="0">
                <a:latin typeface="VNI-Times" pitchFamily="2" charset="0"/>
              </a:rPr>
              <a:t>-</a:t>
            </a:r>
            <a:r>
              <a:rPr lang="en-US" altLang="vi-VN" sz="2000" b="1" i="1" dirty="0" err="1">
                <a:latin typeface="VNI-Times" pitchFamily="2" charset="0"/>
              </a:rPr>
              <a:t>Dòch</a:t>
            </a:r>
            <a:r>
              <a:rPr lang="en-US" altLang="vi-VN" sz="2000" b="1" i="1" dirty="0">
                <a:latin typeface="VNI-Times" pitchFamily="2" charset="0"/>
              </a:rPr>
              <a:t> </a:t>
            </a:r>
            <a:r>
              <a:rPr lang="en-US" altLang="vi-VN" sz="2000" b="1" i="1" dirty="0" err="1">
                <a:latin typeface="VNI-Times" pitchFamily="2" charset="0"/>
              </a:rPr>
              <a:t>gioïng</a:t>
            </a:r>
            <a:r>
              <a:rPr lang="en-US" altLang="vi-VN" sz="2000" b="1" i="1" dirty="0">
                <a:latin typeface="VNI-Times" pitchFamily="2" charset="0"/>
              </a:rPr>
              <a:t> </a:t>
            </a:r>
            <a:r>
              <a:rPr lang="en-US" altLang="vi-VN" sz="2000" b="1" i="1" dirty="0" err="1">
                <a:latin typeface="VNI-Times" pitchFamily="2" charset="0"/>
              </a:rPr>
              <a:t>laø</a:t>
            </a:r>
            <a:r>
              <a:rPr lang="en-US" altLang="vi-VN" sz="2000" b="1" i="1" dirty="0">
                <a:latin typeface="VNI-Times" pitchFamily="2" charset="0"/>
              </a:rPr>
              <a:t> </a:t>
            </a:r>
            <a:r>
              <a:rPr lang="en-US" altLang="vi-VN" sz="2000" b="1" i="1" dirty="0" err="1">
                <a:latin typeface="VNI-Times" pitchFamily="2" charset="0"/>
              </a:rPr>
              <a:t>söï</a:t>
            </a:r>
            <a:r>
              <a:rPr lang="en-US" altLang="vi-VN" sz="2000" b="1" i="1" dirty="0">
                <a:latin typeface="VNI-Times" pitchFamily="2" charset="0"/>
              </a:rPr>
              <a:t> </a:t>
            </a:r>
            <a:r>
              <a:rPr lang="en-US" altLang="vi-VN" sz="2000" b="1" i="1" dirty="0" err="1">
                <a:latin typeface="VNI-Times" pitchFamily="2" charset="0"/>
              </a:rPr>
              <a:t>chuyeån</a:t>
            </a:r>
            <a:r>
              <a:rPr lang="en-US" altLang="vi-VN" sz="2000" b="1" i="1" dirty="0">
                <a:latin typeface="VNI-Times" pitchFamily="2" charset="0"/>
              </a:rPr>
              <a:t> </a:t>
            </a:r>
            <a:r>
              <a:rPr lang="en-US" altLang="vi-VN" sz="2000" b="1" i="1" dirty="0" err="1">
                <a:latin typeface="VNI-Times" pitchFamily="2" charset="0"/>
              </a:rPr>
              <a:t>dòch</a:t>
            </a:r>
            <a:r>
              <a:rPr lang="en-US" altLang="vi-VN" sz="2000" b="1" i="1" dirty="0">
                <a:latin typeface="VNI-Times" pitchFamily="2" charset="0"/>
              </a:rPr>
              <a:t> </a:t>
            </a:r>
            <a:r>
              <a:rPr lang="en-US" altLang="vi-VN" sz="2000" b="1" i="1" dirty="0" err="1">
                <a:latin typeface="VNI-Times" pitchFamily="2" charset="0"/>
              </a:rPr>
              <a:t>ñoä</a:t>
            </a:r>
            <a:r>
              <a:rPr lang="en-US" altLang="vi-VN" sz="2000" b="1" i="1" dirty="0">
                <a:latin typeface="VNI-Times" pitchFamily="2" charset="0"/>
              </a:rPr>
              <a:t> cao </a:t>
            </a:r>
            <a:r>
              <a:rPr lang="en-US" altLang="vi-VN" sz="2000" b="1" i="1" dirty="0" err="1">
                <a:latin typeface="VNI-Times" pitchFamily="2" charset="0"/>
              </a:rPr>
              <a:t>thaáp</a:t>
            </a:r>
            <a:r>
              <a:rPr lang="en-US" altLang="vi-VN" sz="2000" b="1" i="1" dirty="0">
                <a:latin typeface="VNI-Times" pitchFamily="2" charset="0"/>
              </a:rPr>
              <a:t> </a:t>
            </a:r>
            <a:r>
              <a:rPr lang="en-US" altLang="vi-VN" sz="2000" b="1" i="1" dirty="0" err="1">
                <a:latin typeface="VNI-Times" pitchFamily="2" charset="0"/>
              </a:rPr>
              <a:t>cuûa</a:t>
            </a:r>
            <a:r>
              <a:rPr lang="en-US" altLang="vi-VN" sz="2000" b="1" i="1" dirty="0">
                <a:latin typeface="VNI-Times" pitchFamily="2" charset="0"/>
              </a:rPr>
              <a:t> </a:t>
            </a:r>
            <a:r>
              <a:rPr lang="en-US" altLang="vi-VN" sz="2000" b="1" i="1" dirty="0" err="1">
                <a:latin typeface="VNI-Times" pitchFamily="2" charset="0"/>
              </a:rPr>
              <a:t>moät</a:t>
            </a:r>
            <a:r>
              <a:rPr lang="en-US" altLang="vi-VN" sz="2000" b="1" i="1" dirty="0">
                <a:latin typeface="VNI-Times" pitchFamily="2" charset="0"/>
              </a:rPr>
              <a:t> </a:t>
            </a:r>
            <a:r>
              <a:rPr lang="en-US" altLang="vi-VN" sz="2000" b="1" i="1" dirty="0" err="1">
                <a:latin typeface="VNI-Times" pitchFamily="2" charset="0"/>
              </a:rPr>
              <a:t>baøi</a:t>
            </a:r>
            <a:r>
              <a:rPr lang="en-US" altLang="vi-VN" sz="2000" b="1" i="1" dirty="0">
                <a:latin typeface="VNI-Times" pitchFamily="2" charset="0"/>
              </a:rPr>
              <a:t> </a:t>
            </a:r>
            <a:r>
              <a:rPr lang="en-US" altLang="vi-VN" sz="2000" b="1" i="1" dirty="0" err="1">
                <a:latin typeface="VNI-Times" pitchFamily="2" charset="0"/>
              </a:rPr>
              <a:t>haùt</a:t>
            </a:r>
            <a:r>
              <a:rPr lang="en-US" altLang="vi-VN" sz="2000" b="1" i="1" dirty="0">
                <a:latin typeface="VNI-Times" pitchFamily="2" charset="0"/>
              </a:rPr>
              <a:t> cho </a:t>
            </a:r>
            <a:r>
              <a:rPr lang="en-US" altLang="vi-VN" sz="2000" b="1" i="1" dirty="0" err="1">
                <a:latin typeface="VNI-Times" pitchFamily="2" charset="0"/>
              </a:rPr>
              <a:t>phuø</a:t>
            </a:r>
            <a:r>
              <a:rPr lang="en-US" altLang="vi-VN" sz="2000" b="1" i="1" dirty="0">
                <a:latin typeface="VNI-Times" pitchFamily="2" charset="0"/>
              </a:rPr>
              <a:t> </a:t>
            </a:r>
            <a:r>
              <a:rPr lang="en-US" altLang="vi-VN" sz="2000" b="1" i="1" dirty="0" err="1">
                <a:latin typeface="VNI-Times" pitchFamily="2" charset="0"/>
              </a:rPr>
              <a:t>hôïp</a:t>
            </a:r>
            <a:r>
              <a:rPr lang="en-US" altLang="vi-VN" sz="2000" b="1" i="1" dirty="0">
                <a:latin typeface="VNI-Times" pitchFamily="2" charset="0"/>
              </a:rPr>
              <a:t> </a:t>
            </a:r>
            <a:r>
              <a:rPr lang="en-US" altLang="vi-VN" sz="2000" b="1" i="1" dirty="0" err="1">
                <a:latin typeface="VNI-Times" pitchFamily="2" charset="0"/>
              </a:rPr>
              <a:t>vôùi</a:t>
            </a:r>
            <a:r>
              <a:rPr lang="en-US" altLang="vi-VN" sz="2000" b="1" i="1" dirty="0">
                <a:latin typeface="VNI-Times" pitchFamily="2" charset="0"/>
              </a:rPr>
              <a:t> </a:t>
            </a:r>
            <a:r>
              <a:rPr lang="en-US" altLang="vi-VN" sz="2000" b="1" i="1" dirty="0" err="1">
                <a:latin typeface="VNI-Times" pitchFamily="2" charset="0"/>
              </a:rPr>
              <a:t>taàm</a:t>
            </a:r>
            <a:r>
              <a:rPr lang="en-US" altLang="vi-VN" sz="2000" b="1" i="1" dirty="0">
                <a:latin typeface="VNI-Times" pitchFamily="2" charset="0"/>
              </a:rPr>
              <a:t> </a:t>
            </a:r>
            <a:r>
              <a:rPr lang="en-US" altLang="vi-VN" sz="2000" b="1" i="1" dirty="0" err="1">
                <a:latin typeface="VNI-Times" pitchFamily="2" charset="0"/>
              </a:rPr>
              <a:t>cöõ</a:t>
            </a:r>
            <a:r>
              <a:rPr lang="en-US" altLang="vi-VN" sz="2000" b="1" i="1" dirty="0">
                <a:latin typeface="VNI-Times" pitchFamily="2" charset="0"/>
              </a:rPr>
              <a:t> </a:t>
            </a:r>
            <a:r>
              <a:rPr lang="en-US" altLang="vi-VN" sz="2000" b="1" i="1" dirty="0" err="1">
                <a:latin typeface="VNI-Times" pitchFamily="2" charset="0"/>
              </a:rPr>
              <a:t>gioïng</a:t>
            </a:r>
            <a:r>
              <a:rPr lang="en-US" altLang="vi-VN" sz="2000" b="1" i="1" dirty="0">
                <a:latin typeface="VNI-Times" pitchFamily="2" charset="0"/>
              </a:rPr>
              <a:t> </a:t>
            </a:r>
            <a:r>
              <a:rPr lang="en-US" altLang="vi-VN" sz="2000" b="1" i="1" dirty="0" err="1">
                <a:latin typeface="VNI-Times" pitchFamily="2" charset="0"/>
              </a:rPr>
              <a:t>ngöôøi</a:t>
            </a:r>
            <a:r>
              <a:rPr lang="en-US" altLang="vi-VN" sz="2000" b="1" i="1" dirty="0">
                <a:latin typeface="VNI-Times" pitchFamily="2" charset="0"/>
              </a:rPr>
              <a:t> </a:t>
            </a:r>
            <a:r>
              <a:rPr lang="en-US" altLang="vi-VN" sz="2000" b="1" i="1" dirty="0" err="1">
                <a:latin typeface="VNI-Times" pitchFamily="2" charset="0"/>
              </a:rPr>
              <a:t>haùt</a:t>
            </a:r>
            <a:r>
              <a:rPr lang="en-US" altLang="vi-VN" sz="2000" b="1" i="1" dirty="0">
                <a:latin typeface="VNI-Times" pitchFamily="2" charset="0"/>
              </a:rPr>
              <a:t>.</a:t>
            </a:r>
          </a:p>
        </p:txBody>
      </p:sp>
      <p:sp>
        <p:nvSpPr>
          <p:cNvPr id="61460" name="Text Box 20"/>
          <p:cNvSpPr txBox="1">
            <a:spLocks noChangeArrowheads="1"/>
          </p:cNvSpPr>
          <p:nvPr/>
        </p:nvSpPr>
        <p:spPr bwMode="auto">
          <a:xfrm>
            <a:off x="685800" y="3880787"/>
            <a:ext cx="77724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vi-VN" sz="2000" b="1" i="1" dirty="0">
                <a:latin typeface="VNI-Times" pitchFamily="2" charset="0"/>
              </a:rPr>
              <a:t>-Khi </a:t>
            </a:r>
            <a:r>
              <a:rPr lang="en-US" altLang="vi-VN" sz="2000" b="1" i="1" dirty="0" err="1">
                <a:latin typeface="VNI-Times" pitchFamily="2" charset="0"/>
              </a:rPr>
              <a:t>dòch</a:t>
            </a:r>
            <a:r>
              <a:rPr lang="en-US" altLang="vi-VN" sz="2000" b="1" i="1" dirty="0">
                <a:latin typeface="VNI-Times" pitchFamily="2" charset="0"/>
              </a:rPr>
              <a:t> </a:t>
            </a:r>
            <a:r>
              <a:rPr lang="en-US" altLang="vi-VN" sz="2000" b="1" i="1" dirty="0" err="1">
                <a:latin typeface="VNI-Times" pitchFamily="2" charset="0"/>
              </a:rPr>
              <a:t>gioïng</a:t>
            </a:r>
            <a:r>
              <a:rPr lang="en-US" altLang="vi-VN" sz="2000" b="1" i="1" dirty="0">
                <a:latin typeface="VNI-Times" pitchFamily="2" charset="0"/>
              </a:rPr>
              <a:t>, </a:t>
            </a:r>
            <a:r>
              <a:rPr lang="en-US" altLang="vi-VN" sz="2000" b="1" i="1" dirty="0" err="1">
                <a:latin typeface="VNI-Times" pitchFamily="2" charset="0"/>
              </a:rPr>
              <a:t>treân</a:t>
            </a:r>
            <a:r>
              <a:rPr lang="en-US" altLang="vi-VN" sz="2000" b="1" i="1" dirty="0">
                <a:latin typeface="VNI-Times" pitchFamily="2" charset="0"/>
              </a:rPr>
              <a:t> </a:t>
            </a:r>
            <a:r>
              <a:rPr lang="en-US" altLang="vi-VN" sz="2000" b="1" i="1" dirty="0" err="1">
                <a:latin typeface="VNI-Times" pitchFamily="2" charset="0"/>
              </a:rPr>
              <a:t>baûn</a:t>
            </a:r>
            <a:r>
              <a:rPr lang="en-US" altLang="vi-VN" sz="2000" b="1" i="1" dirty="0">
                <a:latin typeface="VNI-Times" pitchFamily="2" charset="0"/>
              </a:rPr>
              <a:t> </a:t>
            </a:r>
            <a:r>
              <a:rPr lang="en-US" altLang="vi-VN" sz="2000" b="1" i="1" dirty="0" err="1">
                <a:latin typeface="VNI-Times" pitchFamily="2" charset="0"/>
              </a:rPr>
              <a:t>nhaïc</a:t>
            </a:r>
            <a:r>
              <a:rPr lang="en-US" altLang="vi-VN" sz="2000" b="1" i="1" dirty="0">
                <a:latin typeface="VNI-Times" pitchFamily="2" charset="0"/>
              </a:rPr>
              <a:t> </a:t>
            </a:r>
            <a:r>
              <a:rPr lang="en-US" altLang="vi-VN" sz="2000" b="1" i="1" dirty="0" err="1">
                <a:latin typeface="VNI-Times" pitchFamily="2" charset="0"/>
              </a:rPr>
              <a:t>môùi</a:t>
            </a:r>
            <a:r>
              <a:rPr lang="en-US" altLang="vi-VN" sz="2000" b="1" i="1" dirty="0">
                <a:latin typeface="VNI-Times" pitchFamily="2" charset="0"/>
              </a:rPr>
              <a:t> </a:t>
            </a:r>
            <a:r>
              <a:rPr lang="en-US" altLang="vi-VN" sz="2000" b="1" i="1" dirty="0" err="1">
                <a:latin typeface="VNI-Times" pitchFamily="2" charset="0"/>
              </a:rPr>
              <a:t>seõ</a:t>
            </a:r>
            <a:r>
              <a:rPr lang="en-US" altLang="vi-VN" sz="2000" b="1" i="1" dirty="0">
                <a:latin typeface="VNI-Times" pitchFamily="2" charset="0"/>
              </a:rPr>
              <a:t> </a:t>
            </a:r>
            <a:r>
              <a:rPr lang="en-US" altLang="vi-VN" sz="2000" b="1" i="1" dirty="0" err="1">
                <a:latin typeface="VNI-Times" pitchFamily="2" charset="0"/>
              </a:rPr>
              <a:t>coù</a:t>
            </a:r>
            <a:r>
              <a:rPr lang="en-US" altLang="vi-VN" sz="2000" b="1" i="1" dirty="0">
                <a:latin typeface="VNI-Times" pitchFamily="2" charset="0"/>
              </a:rPr>
              <a:t> </a:t>
            </a:r>
            <a:r>
              <a:rPr lang="en-US" altLang="vi-VN" sz="2000" b="1" i="1" dirty="0" err="1">
                <a:latin typeface="VNI-Times" pitchFamily="2" charset="0"/>
              </a:rPr>
              <a:t>söï</a:t>
            </a:r>
            <a:r>
              <a:rPr lang="en-US" altLang="vi-VN" sz="2000" b="1" i="1" dirty="0">
                <a:latin typeface="VNI-Times" pitchFamily="2" charset="0"/>
              </a:rPr>
              <a:t> thay </a:t>
            </a:r>
            <a:r>
              <a:rPr lang="en-US" altLang="vi-VN" sz="2000" b="1" i="1" dirty="0" err="1">
                <a:latin typeface="VNI-Times" pitchFamily="2" charset="0"/>
              </a:rPr>
              <a:t>ñoåi</a:t>
            </a:r>
            <a:r>
              <a:rPr lang="en-US" altLang="vi-VN" sz="2000" b="1" i="1" dirty="0">
                <a:latin typeface="VNI-Times" pitchFamily="2" charset="0"/>
              </a:rPr>
              <a:t> </a:t>
            </a:r>
            <a:r>
              <a:rPr lang="en-US" altLang="vi-VN" sz="2000" b="1" i="1" dirty="0" err="1">
                <a:latin typeface="VNI-Times" pitchFamily="2" charset="0"/>
              </a:rPr>
              <a:t>hoaù</a:t>
            </a:r>
            <a:r>
              <a:rPr lang="en-US" altLang="vi-VN" sz="2000" b="1" i="1" dirty="0">
                <a:latin typeface="VNI-Times" pitchFamily="2" charset="0"/>
              </a:rPr>
              <a:t> </a:t>
            </a:r>
            <a:r>
              <a:rPr lang="en-US" altLang="vi-VN" sz="2000" b="1" i="1" dirty="0" err="1">
                <a:latin typeface="VNI-Times" pitchFamily="2" charset="0"/>
              </a:rPr>
              <a:t>bieåu</a:t>
            </a:r>
            <a:r>
              <a:rPr lang="en-US" altLang="vi-VN" sz="2000" b="1" i="1" dirty="0">
                <a:latin typeface="VNI-Times" pitchFamily="2" charset="0"/>
              </a:rPr>
              <a:t> </a:t>
            </a:r>
            <a:r>
              <a:rPr lang="en-US" altLang="vi-VN" sz="2000" b="1" i="1" dirty="0" err="1">
                <a:latin typeface="VNI-Times" pitchFamily="2" charset="0"/>
              </a:rPr>
              <a:t>vaø</a:t>
            </a:r>
            <a:r>
              <a:rPr lang="en-US" altLang="vi-VN" sz="2000" b="1" i="1" dirty="0">
                <a:latin typeface="VNI-Times" pitchFamily="2" charset="0"/>
              </a:rPr>
              <a:t> </a:t>
            </a:r>
            <a:r>
              <a:rPr lang="en-US" altLang="vi-VN" sz="2000" b="1" i="1" dirty="0" err="1">
                <a:latin typeface="VNI-Times" pitchFamily="2" charset="0"/>
              </a:rPr>
              <a:t>noát</a:t>
            </a:r>
            <a:r>
              <a:rPr lang="en-US" altLang="vi-VN" sz="2000" b="1" i="1" dirty="0">
                <a:latin typeface="VNI-Times" pitchFamily="2" charset="0"/>
              </a:rPr>
              <a:t> </a:t>
            </a:r>
            <a:r>
              <a:rPr lang="en-US" altLang="vi-VN" sz="2000" b="1" i="1" dirty="0" err="1">
                <a:latin typeface="VNI-Times" pitchFamily="2" charset="0"/>
              </a:rPr>
              <a:t>nhaïc</a:t>
            </a:r>
            <a:r>
              <a:rPr lang="en-US" altLang="vi-VN" sz="2000" b="1" i="1" dirty="0">
                <a:latin typeface="VNI-Times" pitchFamily="2" charset="0"/>
              </a:rPr>
              <a:t> </a:t>
            </a:r>
            <a:r>
              <a:rPr lang="en-US" altLang="vi-VN" sz="2000" b="1" i="1" dirty="0" err="1">
                <a:latin typeface="VNI-Times" pitchFamily="2" charset="0"/>
              </a:rPr>
              <a:t>nhöng</a:t>
            </a:r>
            <a:r>
              <a:rPr lang="en-US" altLang="vi-VN" sz="2000" b="1" i="1" dirty="0">
                <a:latin typeface="VNI-Times" pitchFamily="2" charset="0"/>
              </a:rPr>
              <a:t> giai </a:t>
            </a:r>
            <a:r>
              <a:rPr lang="en-US" altLang="vi-VN" sz="2000" b="1" i="1" dirty="0" err="1">
                <a:latin typeface="VNI-Times" pitchFamily="2" charset="0"/>
              </a:rPr>
              <a:t>ñieäu</a:t>
            </a:r>
            <a:r>
              <a:rPr lang="en-US" altLang="vi-VN" sz="2000" b="1" i="1" dirty="0">
                <a:latin typeface="VNI-Times" pitchFamily="2" charset="0"/>
              </a:rPr>
              <a:t> </a:t>
            </a:r>
            <a:r>
              <a:rPr lang="en-US" altLang="vi-VN" sz="2000" b="1" i="1" dirty="0" err="1">
                <a:latin typeface="VNI-Times" pitchFamily="2" charset="0"/>
              </a:rPr>
              <a:t>vaø</a:t>
            </a:r>
            <a:r>
              <a:rPr lang="en-US" altLang="vi-VN" sz="2000" b="1" i="1" dirty="0">
                <a:latin typeface="VNI-Times" pitchFamily="2" charset="0"/>
              </a:rPr>
              <a:t> tính </a:t>
            </a:r>
            <a:r>
              <a:rPr lang="en-US" altLang="vi-VN" sz="2000" b="1" i="1" dirty="0" err="1">
                <a:latin typeface="VNI-Times" pitchFamily="2" charset="0"/>
              </a:rPr>
              <a:t>chaát</a:t>
            </a:r>
            <a:r>
              <a:rPr lang="en-US" altLang="vi-VN" sz="2000" b="1" i="1" dirty="0">
                <a:latin typeface="VNI-Times" pitchFamily="2" charset="0"/>
              </a:rPr>
              <a:t> </a:t>
            </a:r>
            <a:r>
              <a:rPr lang="en-US" altLang="vi-VN" sz="2000" b="1" i="1" dirty="0" err="1">
                <a:latin typeface="VNI-Times" pitchFamily="2" charset="0"/>
              </a:rPr>
              <a:t>baøi</a:t>
            </a:r>
            <a:r>
              <a:rPr lang="en-US" altLang="vi-VN" sz="2000" b="1" i="1" dirty="0">
                <a:latin typeface="VNI-Times" pitchFamily="2" charset="0"/>
              </a:rPr>
              <a:t> </a:t>
            </a:r>
            <a:r>
              <a:rPr lang="en-US" altLang="vi-VN" sz="2000" b="1" i="1" dirty="0" err="1">
                <a:latin typeface="VNI-Times" pitchFamily="2" charset="0"/>
              </a:rPr>
              <a:t>haùt</a:t>
            </a:r>
            <a:r>
              <a:rPr lang="en-US" altLang="vi-VN" sz="2000" b="1" i="1" dirty="0">
                <a:latin typeface="VNI-Times" pitchFamily="2" charset="0"/>
              </a:rPr>
              <a:t> </a:t>
            </a:r>
            <a:r>
              <a:rPr lang="en-US" altLang="vi-VN" sz="2000" b="1" i="1" dirty="0" err="1">
                <a:latin typeface="VNI-Times" pitchFamily="2" charset="0"/>
              </a:rPr>
              <a:t>khoâng</a:t>
            </a:r>
            <a:r>
              <a:rPr lang="en-US" altLang="vi-VN" sz="2000" b="1" i="1" dirty="0">
                <a:latin typeface="VNI-Times" pitchFamily="2" charset="0"/>
              </a:rPr>
              <a:t> thay </a:t>
            </a:r>
            <a:r>
              <a:rPr lang="en-US" altLang="vi-VN" sz="2000" b="1" i="1" dirty="0" err="1">
                <a:latin typeface="VNI-Times" pitchFamily="2" charset="0"/>
              </a:rPr>
              <a:t>ñoåi</a:t>
            </a:r>
            <a:r>
              <a:rPr lang="en-US" altLang="vi-VN" sz="2000" b="1" i="1" dirty="0">
                <a:latin typeface="VNI-Times" pitchFamily="2" charset="0"/>
              </a:rPr>
              <a:t>.</a:t>
            </a:r>
          </a:p>
        </p:txBody>
      </p:sp>
      <p:sp>
        <p:nvSpPr>
          <p:cNvPr id="61465" name="Text Box 25"/>
          <p:cNvSpPr txBox="1">
            <a:spLocks noChangeArrowheads="1"/>
          </p:cNvSpPr>
          <p:nvPr/>
        </p:nvSpPr>
        <p:spPr bwMode="auto">
          <a:xfrm>
            <a:off x="1905000" y="4953000"/>
            <a:ext cx="6553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vi-VN" altLang="vi-VN" b="1" i="1">
              <a:latin typeface="VNI-Times" pitchFamily="2" charset="0"/>
            </a:endParaRPr>
          </a:p>
        </p:txBody>
      </p:sp>
      <p:sp>
        <p:nvSpPr>
          <p:cNvPr id="7" name="Text Box 29"/>
          <p:cNvSpPr txBox="1">
            <a:spLocks noChangeArrowheads="1"/>
          </p:cNvSpPr>
          <p:nvPr/>
        </p:nvSpPr>
        <p:spPr bwMode="auto">
          <a:xfrm>
            <a:off x="228600" y="157812"/>
            <a:ext cx="8763000" cy="204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200" u="sng" dirty="0">
                <a:solidFill>
                  <a:srgbClr val="FF3399"/>
                </a:solidFill>
                <a:latin typeface="Times New Roman" panose="02020603050405020304" pitchFamily="18" charset="0"/>
              </a:rPr>
              <a:t>NHẠC LÍ</a:t>
            </a:r>
            <a:r>
              <a:rPr lang="en-US" altLang="vi-VN" sz="3200" dirty="0">
                <a:latin typeface="Times New Roman" panose="02020603050405020304" pitchFamily="18" charset="0"/>
              </a:rPr>
              <a:t> </a:t>
            </a:r>
            <a:r>
              <a:rPr lang="en-US" altLang="vi-VN" sz="3200" dirty="0">
                <a:solidFill>
                  <a:srgbClr val="3333FF"/>
                </a:solidFill>
                <a:latin typeface="Times New Roman" panose="02020603050405020304" pitchFamily="18" charset="0"/>
              </a:rPr>
              <a:t>: - GIỚI THIỆU VỀ DỊCH GIỌNG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vi-VN" sz="3200" u="sng" dirty="0">
                <a:solidFill>
                  <a:srgbClr val="FF3399"/>
                </a:solidFill>
                <a:latin typeface="Times New Roman" panose="02020603050405020304" pitchFamily="18" charset="0"/>
              </a:rPr>
              <a:t>TẬP ĐỌC NHẠC</a:t>
            </a:r>
            <a:r>
              <a:rPr lang="en-US" altLang="vi-VN" sz="3200" dirty="0">
                <a:latin typeface="Times New Roman" panose="02020603050405020304" pitchFamily="18" charset="0"/>
              </a:rPr>
              <a:t> :  </a:t>
            </a:r>
            <a:r>
              <a:rPr lang="en-US" altLang="vi-VN" sz="3200" dirty="0">
                <a:solidFill>
                  <a:srgbClr val="0070C0"/>
                </a:solidFill>
                <a:latin typeface="Times New Roman" panose="02020603050405020304" pitchFamily="18" charset="0"/>
              </a:rPr>
              <a:t>- </a:t>
            </a:r>
            <a:r>
              <a:rPr lang="en-US" altLang="vi-VN" sz="3200" dirty="0">
                <a:solidFill>
                  <a:srgbClr val="3333FF"/>
                </a:solidFill>
                <a:latin typeface="Times New Roman" panose="02020603050405020304" pitchFamily="18" charset="0"/>
              </a:rPr>
              <a:t>GIỌNG PHA TR</a:t>
            </a:r>
            <a:r>
              <a:rPr lang="vi-VN" altLang="vi-VN" sz="3200" dirty="0">
                <a:solidFill>
                  <a:srgbClr val="3333FF"/>
                </a:solidFill>
                <a:latin typeface="Times New Roman" panose="02020603050405020304" pitchFamily="18" charset="0"/>
              </a:rPr>
              <a:t>Ư</a:t>
            </a:r>
            <a:r>
              <a:rPr lang="en-US" altLang="vi-VN" sz="3200" dirty="0">
                <a:solidFill>
                  <a:srgbClr val="3333FF"/>
                </a:solidFill>
                <a:latin typeface="Times New Roman" panose="02020603050405020304" pitchFamily="18" charset="0"/>
              </a:rPr>
              <a:t>ỞNG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vi-VN" sz="3200" dirty="0">
                <a:solidFill>
                  <a:srgbClr val="3333FF"/>
                </a:solidFill>
                <a:latin typeface="Times New Roman" panose="02020603050405020304" pitchFamily="18" charset="0"/>
              </a:rPr>
              <a:t>                                  - TĐN SỐ 3: LÁ XANH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14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1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1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14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1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1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3" grpId="0"/>
      <p:bldP spid="61458" grpId="0"/>
      <p:bldP spid="6146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3" name="Text Box 3"/>
          <p:cNvSpPr txBox="1">
            <a:spLocks noChangeArrowheads="1"/>
          </p:cNvSpPr>
          <p:nvPr/>
        </p:nvSpPr>
        <p:spPr bwMode="auto">
          <a:xfrm>
            <a:off x="685800" y="2438400"/>
            <a:ext cx="6858000" cy="52322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i="1" dirty="0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sz="2800" b="1" i="1" dirty="0" smtClean="0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Nhạc lí: Giới thiệu về dịch giọng</a:t>
            </a:r>
            <a:endParaRPr lang="en-US" sz="2800" b="1" i="1" dirty="0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465" name="Text Box 25"/>
          <p:cNvSpPr txBox="1">
            <a:spLocks noChangeArrowheads="1"/>
          </p:cNvSpPr>
          <p:nvPr/>
        </p:nvSpPr>
        <p:spPr bwMode="auto">
          <a:xfrm>
            <a:off x="1905000" y="4953000"/>
            <a:ext cx="6553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vi-VN" altLang="vi-VN" b="1" i="1">
              <a:latin typeface="VNI-Times" pitchFamily="2" charset="0"/>
            </a:endParaRPr>
          </a:p>
        </p:txBody>
      </p:sp>
      <p:sp>
        <p:nvSpPr>
          <p:cNvPr id="7" name="Text Box 29"/>
          <p:cNvSpPr txBox="1">
            <a:spLocks noChangeArrowheads="1"/>
          </p:cNvSpPr>
          <p:nvPr/>
        </p:nvSpPr>
        <p:spPr bwMode="auto">
          <a:xfrm>
            <a:off x="228600" y="157812"/>
            <a:ext cx="8763000" cy="204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200" u="sng" dirty="0">
                <a:solidFill>
                  <a:srgbClr val="FF3399"/>
                </a:solidFill>
                <a:latin typeface="Times New Roman" panose="02020603050405020304" pitchFamily="18" charset="0"/>
              </a:rPr>
              <a:t>NHẠC LÍ</a:t>
            </a:r>
            <a:r>
              <a:rPr lang="en-US" altLang="vi-VN" sz="3200" dirty="0">
                <a:latin typeface="Times New Roman" panose="02020603050405020304" pitchFamily="18" charset="0"/>
              </a:rPr>
              <a:t> </a:t>
            </a:r>
            <a:r>
              <a:rPr lang="en-US" altLang="vi-VN" sz="3200" dirty="0">
                <a:solidFill>
                  <a:srgbClr val="3333FF"/>
                </a:solidFill>
                <a:latin typeface="Times New Roman" panose="02020603050405020304" pitchFamily="18" charset="0"/>
              </a:rPr>
              <a:t>: - GIỚI THIỆU VỀ DỊCH GIỌNG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vi-VN" sz="3200" u="sng" dirty="0">
                <a:solidFill>
                  <a:srgbClr val="FF3399"/>
                </a:solidFill>
                <a:latin typeface="Times New Roman" panose="02020603050405020304" pitchFamily="18" charset="0"/>
              </a:rPr>
              <a:t>TẬP ĐỌC NHẠC</a:t>
            </a:r>
            <a:r>
              <a:rPr lang="en-US" altLang="vi-VN" sz="3200" dirty="0">
                <a:latin typeface="Times New Roman" panose="02020603050405020304" pitchFamily="18" charset="0"/>
              </a:rPr>
              <a:t> :  </a:t>
            </a:r>
            <a:r>
              <a:rPr lang="en-US" altLang="vi-VN" sz="3200" dirty="0">
                <a:solidFill>
                  <a:srgbClr val="0070C0"/>
                </a:solidFill>
                <a:latin typeface="Times New Roman" panose="02020603050405020304" pitchFamily="18" charset="0"/>
              </a:rPr>
              <a:t>- </a:t>
            </a:r>
            <a:r>
              <a:rPr lang="en-US" altLang="vi-VN" sz="3200" dirty="0">
                <a:solidFill>
                  <a:srgbClr val="3333FF"/>
                </a:solidFill>
                <a:latin typeface="Times New Roman" panose="02020603050405020304" pitchFamily="18" charset="0"/>
              </a:rPr>
              <a:t>GIỌNG PHA TR</a:t>
            </a:r>
            <a:r>
              <a:rPr lang="vi-VN" altLang="vi-VN" sz="3200" dirty="0">
                <a:solidFill>
                  <a:srgbClr val="3333FF"/>
                </a:solidFill>
                <a:latin typeface="Times New Roman" panose="02020603050405020304" pitchFamily="18" charset="0"/>
              </a:rPr>
              <a:t>Ư</a:t>
            </a:r>
            <a:r>
              <a:rPr lang="en-US" altLang="vi-VN" sz="3200" dirty="0">
                <a:solidFill>
                  <a:srgbClr val="3333FF"/>
                </a:solidFill>
                <a:latin typeface="Times New Roman" panose="02020603050405020304" pitchFamily="18" charset="0"/>
              </a:rPr>
              <a:t>ỞNG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vi-VN" sz="3200" dirty="0">
                <a:solidFill>
                  <a:srgbClr val="3333FF"/>
                </a:solidFill>
                <a:latin typeface="Times New Roman" panose="02020603050405020304" pitchFamily="18" charset="0"/>
              </a:rPr>
              <a:t>                                  - TĐN SỐ 3: LÁ XANH</a:t>
            </a: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651164" y="2961620"/>
            <a:ext cx="4648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800" b="1" i="1" dirty="0" smtClean="0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altLang="vi-VN" sz="2800" b="1" i="1" dirty="0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Giọng Pha trưởng</a:t>
            </a:r>
          </a:p>
        </p:txBody>
      </p:sp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4980925"/>
            <a:ext cx="5780087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385618" y="3597801"/>
            <a:ext cx="8077200" cy="1138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457200" indent="-457200" eaLnBrk="1" hangingPunct="1">
              <a:spcBef>
                <a:spcPct val="50000"/>
              </a:spcBef>
              <a:buFontTx/>
              <a:buChar char="-"/>
            </a:pPr>
            <a:r>
              <a:rPr lang="en-US" altLang="vi-VN" sz="2600" b="1" i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Âm </a:t>
            </a:r>
            <a:r>
              <a:rPr lang="en-US" altLang="vi-VN" sz="26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chủ là nốt </a:t>
            </a:r>
            <a:r>
              <a:rPr lang="en-US" altLang="vi-VN" sz="2600" b="1" i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Fa</a:t>
            </a:r>
            <a:r>
              <a:rPr lang="en-US" altLang="vi-VN" sz="26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. </a:t>
            </a:r>
            <a:endParaRPr lang="en-US" altLang="vi-VN" sz="2600" b="1" i="1" dirty="0" smtClean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 marL="457200" indent="-457200" eaLnBrk="1" hangingPunct="1">
              <a:spcBef>
                <a:spcPct val="50000"/>
              </a:spcBef>
              <a:buFontTx/>
              <a:buChar char="-"/>
            </a:pPr>
            <a:r>
              <a:rPr lang="en-US" altLang="vi-VN" sz="2600" b="1" i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Trên </a:t>
            </a:r>
            <a:r>
              <a:rPr lang="en-US" altLang="vi-VN" sz="26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hóa </a:t>
            </a:r>
            <a:r>
              <a:rPr lang="en-US" altLang="vi-VN" sz="2600" b="1" i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biểu </a:t>
            </a:r>
            <a:r>
              <a:rPr lang="en-US" altLang="vi-VN" sz="26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có một dấu  </a:t>
            </a:r>
            <a:r>
              <a:rPr lang="en-US" altLang="vi-VN" sz="2600" b="1" i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hoá giáng</a:t>
            </a:r>
            <a:r>
              <a:rPr lang="en-US" altLang="vi-VN" sz="2800" b="1" i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(Si giáng)</a:t>
            </a:r>
            <a:endParaRPr lang="en-US" altLang="vi-VN" sz="2800" b="1" i="1" dirty="0">
              <a:solidFill>
                <a:srgbClr val="0000FF"/>
              </a:solidFill>
              <a:latin typeface="VNI-Ariston" pitchFamily="2" charset="0"/>
            </a:endParaRPr>
          </a:p>
        </p:txBody>
      </p:sp>
      <p:pic>
        <p:nvPicPr>
          <p:cNvPr id="11" name="Picture 11" descr="NOTES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8336" y="2632011"/>
            <a:ext cx="16002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 descr="NOTES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5372755"/>
            <a:ext cx="16002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246256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4"/>
          <p:cNvGrpSpPr>
            <a:grpSpLocks/>
          </p:cNvGrpSpPr>
          <p:nvPr/>
        </p:nvGrpSpPr>
        <p:grpSpPr bwMode="auto">
          <a:xfrm>
            <a:off x="998538" y="1905000"/>
            <a:ext cx="6858000" cy="1447800"/>
            <a:chOff x="2928" y="672"/>
            <a:chExt cx="2784" cy="912"/>
          </a:xfrm>
        </p:grpSpPr>
        <p:pic>
          <p:nvPicPr>
            <p:cNvPr id="8207" name="Picture 29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672"/>
              <a:ext cx="2784" cy="6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8208" name="Group 54"/>
            <p:cNvGrpSpPr>
              <a:grpSpLocks/>
            </p:cNvGrpSpPr>
            <p:nvPr/>
          </p:nvGrpSpPr>
          <p:grpSpPr bwMode="auto">
            <a:xfrm rot="-240851">
              <a:off x="3888" y="1243"/>
              <a:ext cx="288" cy="341"/>
              <a:chOff x="3504" y="3072"/>
              <a:chExt cx="432" cy="240"/>
            </a:xfrm>
          </p:grpSpPr>
          <p:sp>
            <p:nvSpPr>
              <p:cNvPr id="8217" name="Line 55"/>
              <p:cNvSpPr>
                <a:spLocks noChangeShapeType="1"/>
              </p:cNvSpPr>
              <p:nvPr/>
            </p:nvSpPr>
            <p:spPr bwMode="auto">
              <a:xfrm>
                <a:off x="3504" y="3072"/>
                <a:ext cx="240" cy="240"/>
              </a:xfrm>
              <a:prstGeom prst="line">
                <a:avLst/>
              </a:prstGeom>
              <a:noFill/>
              <a:ln w="19050">
                <a:pattFill prst="pct5">
                  <a:fgClr>
                    <a:srgbClr val="000000"/>
                  </a:fgClr>
                  <a:bgClr>
                    <a:srgbClr val="000000"/>
                  </a:bgClr>
                </a:patt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8218" name="Line 56"/>
              <p:cNvSpPr>
                <a:spLocks noChangeShapeType="1"/>
              </p:cNvSpPr>
              <p:nvPr/>
            </p:nvSpPr>
            <p:spPr bwMode="auto">
              <a:xfrm flipH="1">
                <a:off x="3744" y="3072"/>
                <a:ext cx="192" cy="240"/>
              </a:xfrm>
              <a:prstGeom prst="line">
                <a:avLst/>
              </a:prstGeom>
              <a:noFill/>
              <a:ln w="19050">
                <a:pattFill prst="pct5">
                  <a:fgClr>
                    <a:srgbClr val="000000"/>
                  </a:fgClr>
                  <a:bgClr>
                    <a:srgbClr val="000000"/>
                  </a:bgClr>
                </a:patt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</p:grpSp>
        <p:grpSp>
          <p:nvGrpSpPr>
            <p:cNvPr id="8209" name="Group 58"/>
            <p:cNvGrpSpPr>
              <a:grpSpLocks/>
            </p:cNvGrpSpPr>
            <p:nvPr/>
          </p:nvGrpSpPr>
          <p:grpSpPr bwMode="auto">
            <a:xfrm rot="-564440">
              <a:off x="5184" y="1099"/>
              <a:ext cx="288" cy="341"/>
              <a:chOff x="3504" y="3072"/>
              <a:chExt cx="432" cy="240"/>
            </a:xfrm>
          </p:grpSpPr>
          <p:sp>
            <p:nvSpPr>
              <p:cNvPr id="8215" name="Line 59"/>
              <p:cNvSpPr>
                <a:spLocks noChangeShapeType="1"/>
              </p:cNvSpPr>
              <p:nvPr/>
            </p:nvSpPr>
            <p:spPr bwMode="auto">
              <a:xfrm>
                <a:off x="3504" y="3072"/>
                <a:ext cx="240" cy="240"/>
              </a:xfrm>
              <a:prstGeom prst="line">
                <a:avLst/>
              </a:prstGeom>
              <a:noFill/>
              <a:ln w="19050">
                <a:pattFill prst="pct5">
                  <a:fgClr>
                    <a:srgbClr val="000000"/>
                  </a:fgClr>
                  <a:bgClr>
                    <a:srgbClr val="000000"/>
                  </a:bgClr>
                </a:patt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8216" name="Line 60"/>
              <p:cNvSpPr>
                <a:spLocks noChangeShapeType="1"/>
              </p:cNvSpPr>
              <p:nvPr/>
            </p:nvSpPr>
            <p:spPr bwMode="auto">
              <a:xfrm flipH="1">
                <a:off x="3744" y="3072"/>
                <a:ext cx="192" cy="240"/>
              </a:xfrm>
              <a:prstGeom prst="line">
                <a:avLst/>
              </a:prstGeom>
              <a:noFill/>
              <a:ln w="19050">
                <a:pattFill prst="pct5">
                  <a:fgClr>
                    <a:srgbClr val="000000"/>
                  </a:fgClr>
                  <a:bgClr>
                    <a:srgbClr val="000000"/>
                  </a:bgClr>
                </a:patt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</p:grpSp>
        <p:sp>
          <p:nvSpPr>
            <p:cNvPr id="8210" name="Arc 69"/>
            <p:cNvSpPr>
              <a:spLocks/>
            </p:cNvSpPr>
            <p:nvPr/>
          </p:nvSpPr>
          <p:spPr bwMode="auto">
            <a:xfrm rot="2167467" flipV="1">
              <a:off x="4576" y="1059"/>
              <a:ext cx="197" cy="229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10800000" wrap="none" anchor="ctr"/>
            <a:lstStyle/>
            <a:p>
              <a:endParaRPr lang="vi-VN"/>
            </a:p>
          </p:txBody>
        </p:sp>
        <p:sp>
          <p:nvSpPr>
            <p:cNvPr id="8211" name="Arc 70"/>
            <p:cNvSpPr>
              <a:spLocks/>
            </p:cNvSpPr>
            <p:nvPr/>
          </p:nvSpPr>
          <p:spPr bwMode="auto">
            <a:xfrm rot="2167467" flipV="1">
              <a:off x="4896" y="1008"/>
              <a:ext cx="197" cy="229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10800000" wrap="none" anchor="ctr"/>
            <a:lstStyle/>
            <a:p>
              <a:endParaRPr lang="vi-VN"/>
            </a:p>
          </p:txBody>
        </p:sp>
        <p:sp>
          <p:nvSpPr>
            <p:cNvPr id="8212" name="Arc 71"/>
            <p:cNvSpPr>
              <a:spLocks/>
            </p:cNvSpPr>
            <p:nvPr/>
          </p:nvSpPr>
          <p:spPr bwMode="auto">
            <a:xfrm rot="2728826" flipV="1">
              <a:off x="4248" y="1111"/>
              <a:ext cx="186" cy="239"/>
            </a:xfrm>
            <a:custGeom>
              <a:avLst/>
              <a:gdLst>
                <a:gd name="T0" fmla="*/ 0 w 21600"/>
                <a:gd name="T1" fmla="*/ 0 h 27442"/>
                <a:gd name="T2" fmla="*/ 0 w 21600"/>
                <a:gd name="T3" fmla="*/ 0 h 27442"/>
                <a:gd name="T4" fmla="*/ 0 w 21600"/>
                <a:gd name="T5" fmla="*/ 0 h 27442"/>
                <a:gd name="T6" fmla="*/ 0 60000 65536"/>
                <a:gd name="T7" fmla="*/ 0 60000 65536"/>
                <a:gd name="T8" fmla="*/ 0 60000 65536"/>
                <a:gd name="T9" fmla="*/ 0 w 21600"/>
                <a:gd name="T10" fmla="*/ 0 h 27442"/>
                <a:gd name="T11" fmla="*/ 21600 w 21600"/>
                <a:gd name="T12" fmla="*/ 27442 h 2744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7442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23574"/>
                    <a:pt x="21329" y="25540"/>
                    <a:pt x="20794" y="27441"/>
                  </a:cubicBezTo>
                </a:path>
                <a:path w="21600" h="27442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23574"/>
                    <a:pt x="21329" y="25540"/>
                    <a:pt x="20794" y="27441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eaVert" wrap="none" anchor="ctr"/>
            <a:lstStyle/>
            <a:p>
              <a:endParaRPr lang="vi-VN"/>
            </a:p>
          </p:txBody>
        </p:sp>
        <p:sp>
          <p:nvSpPr>
            <p:cNvPr id="8213" name="Arc 72"/>
            <p:cNvSpPr>
              <a:spLocks/>
            </p:cNvSpPr>
            <p:nvPr/>
          </p:nvSpPr>
          <p:spPr bwMode="auto">
            <a:xfrm rot="2167467" flipV="1">
              <a:off x="3648" y="1200"/>
              <a:ext cx="167" cy="19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10800000" wrap="none" anchor="ctr"/>
            <a:lstStyle/>
            <a:p>
              <a:endParaRPr lang="vi-VN"/>
            </a:p>
          </p:txBody>
        </p:sp>
        <p:sp>
          <p:nvSpPr>
            <p:cNvPr id="8214" name="Arc 73"/>
            <p:cNvSpPr>
              <a:spLocks/>
            </p:cNvSpPr>
            <p:nvPr/>
          </p:nvSpPr>
          <p:spPr bwMode="auto">
            <a:xfrm rot="2167467" flipV="1">
              <a:off x="3326" y="1232"/>
              <a:ext cx="202" cy="177"/>
            </a:xfrm>
            <a:custGeom>
              <a:avLst/>
              <a:gdLst>
                <a:gd name="T0" fmla="*/ 0 w 22363"/>
                <a:gd name="T1" fmla="*/ 0 h 21600"/>
                <a:gd name="T2" fmla="*/ 0 w 22363"/>
                <a:gd name="T3" fmla="*/ 0 h 21600"/>
                <a:gd name="T4" fmla="*/ 0 w 22363"/>
                <a:gd name="T5" fmla="*/ 0 h 21600"/>
                <a:gd name="T6" fmla="*/ 0 60000 65536"/>
                <a:gd name="T7" fmla="*/ 0 60000 65536"/>
                <a:gd name="T8" fmla="*/ 0 60000 65536"/>
                <a:gd name="T9" fmla="*/ 0 w 22363"/>
                <a:gd name="T10" fmla="*/ 0 h 21600"/>
                <a:gd name="T11" fmla="*/ 22363 w 22363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363" h="21600" fill="none" extrusionOk="0">
                  <a:moveTo>
                    <a:pt x="0" y="13"/>
                  </a:moveTo>
                  <a:cubicBezTo>
                    <a:pt x="254" y="4"/>
                    <a:pt x="508" y="0"/>
                    <a:pt x="763" y="0"/>
                  </a:cubicBezTo>
                  <a:cubicBezTo>
                    <a:pt x="12692" y="0"/>
                    <a:pt x="22363" y="9670"/>
                    <a:pt x="22363" y="21600"/>
                  </a:cubicBezTo>
                </a:path>
                <a:path w="22363" h="21600" stroke="0" extrusionOk="0">
                  <a:moveTo>
                    <a:pt x="0" y="13"/>
                  </a:moveTo>
                  <a:cubicBezTo>
                    <a:pt x="254" y="4"/>
                    <a:pt x="508" y="0"/>
                    <a:pt x="763" y="0"/>
                  </a:cubicBezTo>
                  <a:cubicBezTo>
                    <a:pt x="12692" y="0"/>
                    <a:pt x="22363" y="9670"/>
                    <a:pt x="22363" y="21600"/>
                  </a:cubicBezTo>
                  <a:lnTo>
                    <a:pt x="763" y="21600"/>
                  </a:lnTo>
                  <a:lnTo>
                    <a:pt x="0" y="13"/>
                  </a:lnTo>
                  <a:close/>
                </a:path>
              </a:pathLst>
            </a:cu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10800000" wrap="none" anchor="ctr"/>
            <a:lstStyle/>
            <a:p>
              <a:endParaRPr lang="vi-VN"/>
            </a:p>
          </p:txBody>
        </p:sp>
      </p:grpSp>
      <p:sp>
        <p:nvSpPr>
          <p:cNvPr id="15" name="Text Box 75"/>
          <p:cNvSpPr txBox="1">
            <a:spLocks noChangeArrowheads="1"/>
          </p:cNvSpPr>
          <p:nvPr/>
        </p:nvSpPr>
        <p:spPr bwMode="auto">
          <a:xfrm>
            <a:off x="171450" y="1228725"/>
            <a:ext cx="7569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8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 thức cấu tạo giọng </a:t>
            </a:r>
            <a:r>
              <a:rPr lang="en-US" altLang="vi-VN" sz="2800" b="1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 Trưởng:</a:t>
            </a:r>
            <a:endParaRPr lang="en-US" altLang="vi-VN" sz="2800" b="1" i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 Box 6"/>
          <p:cNvSpPr txBox="1">
            <a:spLocks noChangeArrowheads="1"/>
          </p:cNvSpPr>
          <p:nvPr/>
        </p:nvSpPr>
        <p:spPr bwMode="auto">
          <a:xfrm>
            <a:off x="228600" y="3429000"/>
            <a:ext cx="6553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800" b="1" i="1" dirty="0" smtClean="0">
                <a:solidFill>
                  <a:srgbClr val="0000CC"/>
                </a:solidFill>
                <a:latin typeface="Times New Roman" panose="02020603050405020304" pitchFamily="18" charset="0"/>
              </a:rPr>
              <a:t>Công thức cấu</a:t>
            </a:r>
            <a:r>
              <a:rPr lang="en-US" altLang="vi-VN" sz="2800" b="1" i="1" dirty="0" smtClean="0">
                <a:solidFill>
                  <a:srgbClr val="0000CC"/>
                </a:solidFill>
                <a:latin typeface="VNI-Ariston" pitchFamily="2" charset="0"/>
              </a:rPr>
              <a:t> </a:t>
            </a:r>
            <a:r>
              <a:rPr lang="en-US" altLang="vi-VN" sz="2800" b="1" i="1" dirty="0">
                <a:solidFill>
                  <a:srgbClr val="0000CC"/>
                </a:solidFill>
                <a:latin typeface="Times New Roman" panose="02020603050405020304" pitchFamily="18" charset="0"/>
              </a:rPr>
              <a:t>tạo</a:t>
            </a:r>
            <a:r>
              <a:rPr lang="en-US" altLang="vi-VN" sz="2800" b="1" i="1" dirty="0">
                <a:solidFill>
                  <a:srgbClr val="0000CC"/>
                </a:solidFill>
                <a:latin typeface="VNI-Ariston" pitchFamily="2" charset="0"/>
              </a:rPr>
              <a:t> </a:t>
            </a:r>
            <a:r>
              <a:rPr lang="en-US" altLang="vi-VN" sz="2800" b="1" i="1" dirty="0">
                <a:solidFill>
                  <a:srgbClr val="0000CC"/>
                </a:solidFill>
                <a:latin typeface="Times New Roman" panose="02020603050405020304" pitchFamily="18" charset="0"/>
              </a:rPr>
              <a:t>giọng</a:t>
            </a:r>
            <a:r>
              <a:rPr lang="en-US" altLang="vi-VN" sz="2800" b="1" i="1" dirty="0">
                <a:solidFill>
                  <a:srgbClr val="0000CC"/>
                </a:solidFill>
                <a:latin typeface="VNI-Ariston" pitchFamily="2" charset="0"/>
              </a:rPr>
              <a:t> </a:t>
            </a:r>
            <a:r>
              <a:rPr lang="en-US" altLang="vi-VN" sz="2800" b="1" i="1" dirty="0">
                <a:solidFill>
                  <a:srgbClr val="0000CC"/>
                </a:solidFill>
                <a:latin typeface="Times New Roman" panose="02020603050405020304" pitchFamily="18" charset="0"/>
              </a:rPr>
              <a:t>F</a:t>
            </a:r>
            <a:r>
              <a:rPr lang="en-US" altLang="vi-VN" sz="2800" b="1" i="1" dirty="0" smtClean="0">
                <a:solidFill>
                  <a:srgbClr val="0000CC"/>
                </a:solidFill>
                <a:latin typeface="Times New Roman" panose="02020603050405020304" pitchFamily="18" charset="0"/>
              </a:rPr>
              <a:t>a Trưởng</a:t>
            </a:r>
            <a:r>
              <a:rPr lang="en-US" altLang="vi-VN" sz="2800" b="1" i="1" dirty="0">
                <a:solidFill>
                  <a:srgbClr val="0000CC"/>
                </a:solidFill>
                <a:latin typeface="VNI-Ariston" pitchFamily="2" charset="0"/>
              </a:rPr>
              <a:t>:</a:t>
            </a:r>
          </a:p>
        </p:txBody>
      </p:sp>
      <p:pic>
        <p:nvPicPr>
          <p:cNvPr id="17" name="Picture 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4038600"/>
            <a:ext cx="685800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8" name="TextBox 17"/>
          <p:cNvSpPr txBox="1">
            <a:spLocks noChangeArrowheads="1"/>
          </p:cNvSpPr>
          <p:nvPr/>
        </p:nvSpPr>
        <p:spPr bwMode="auto">
          <a:xfrm>
            <a:off x="228600" y="76200"/>
            <a:ext cx="86868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 sánh sự giống nhau và khác nhau giữa giọng Đô trưởng và giọng Pha </a:t>
            </a:r>
            <a:r>
              <a:rPr lang="en-US" alt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trưởng là gì?</a:t>
            </a:r>
            <a:endParaRPr lang="en-US" alt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76200" y="5572125"/>
            <a:ext cx="22844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Giống nhau:</a:t>
            </a: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1944688" y="5572125"/>
            <a:ext cx="6934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28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Giống về công thức cấu tạo cung và nửa cung</a:t>
            </a: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76200" y="6181725"/>
            <a:ext cx="18684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Khác nhau:</a:t>
            </a: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1981200" y="6181725"/>
            <a:ext cx="6934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28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 biểu và âm chủ.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944688" y="5181600"/>
            <a:ext cx="591185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         II         III          IV         V          VI         VII       ( I ) 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676400" y="3190875"/>
            <a:ext cx="591185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         II         III          IV         V          VI         VII       ( I ) </a:t>
            </a: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6889750" y="2233613"/>
            <a:ext cx="6540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b="1">
                <a:solidFill>
                  <a:srgbClr val="C00000"/>
                </a:solidFill>
                <a:latin typeface="Calibri" panose="020F0502020204030204" pitchFamily="34" charset="0"/>
              </a:rPr>
              <a:t>(     )</a:t>
            </a:r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7086600" y="4087813"/>
            <a:ext cx="6540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b="1">
                <a:solidFill>
                  <a:srgbClr val="C00000"/>
                </a:solidFill>
                <a:latin typeface="Calibri" panose="020F0502020204030204" pitchFamily="34" charset="0"/>
              </a:rPr>
              <a:t>(     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9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7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 nodeType="clickPar">
                      <p:stCondLst>
                        <p:cond delay="indefinite"/>
                      </p:stCondLst>
                      <p:childTnLst>
                        <p:par>
                          <p:cTn id="1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2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0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819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POINSET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43000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 descr="POINSET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599363" y="5319713"/>
            <a:ext cx="1544637" cy="153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5" descr="POINSET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079582" y="2381"/>
            <a:ext cx="1066800" cy="1062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3382" y="1508847"/>
            <a:ext cx="6248400" cy="534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Rectangle 5"/>
          <p:cNvSpPr>
            <a:spLocks noChangeArrowheads="1"/>
          </p:cNvSpPr>
          <p:nvPr/>
        </p:nvSpPr>
        <p:spPr bwMode="auto">
          <a:xfrm>
            <a:off x="381000" y="228600"/>
            <a:ext cx="91440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2800" b="1" i="1" dirty="0">
                <a:solidFill>
                  <a:srgbClr val="3333FF"/>
                </a:solidFill>
                <a:latin typeface="Times New Roman" panose="02020603050405020304" pitchFamily="18" charset="0"/>
              </a:rPr>
              <a:t>Em hãy cho biết bài </a:t>
            </a:r>
            <a:r>
              <a:rPr lang="en-US" altLang="vi-VN" sz="2800" b="1" i="1" dirty="0" smtClean="0">
                <a:solidFill>
                  <a:srgbClr val="3333FF"/>
                </a:solidFill>
                <a:latin typeface="Times New Roman" panose="02020603050405020304" pitchFamily="18" charset="0"/>
              </a:rPr>
              <a:t>TĐN số 3 </a:t>
            </a:r>
            <a:r>
              <a:rPr lang="en-US" altLang="vi-VN" sz="2800" b="1" i="1" dirty="0">
                <a:solidFill>
                  <a:srgbClr val="3333FF"/>
                </a:solidFill>
                <a:latin typeface="Times New Roman" panose="02020603050405020304" pitchFamily="18" charset="0"/>
              </a:rPr>
              <a:t>được viết ở nhịp gì? </a:t>
            </a:r>
          </a:p>
          <a:p>
            <a:pPr eaLnBrk="1" hangingPunct="1"/>
            <a:r>
              <a:rPr lang="en-US" altLang="vi-VN" sz="2800" b="1" i="1" dirty="0">
                <a:solidFill>
                  <a:srgbClr val="3333FF"/>
                </a:solidFill>
                <a:latin typeface="Times New Roman" panose="02020603050405020304" pitchFamily="18" charset="0"/>
              </a:rPr>
              <a:t>Tác giả đã sử dụng những hình nốt nào để ghi trường độ?</a:t>
            </a:r>
          </a:p>
        </p:txBody>
      </p:sp>
      <p:sp>
        <p:nvSpPr>
          <p:cNvPr id="21" name="Rectangle 6"/>
          <p:cNvSpPr>
            <a:spLocks noChangeArrowheads="1"/>
          </p:cNvSpPr>
          <p:nvPr/>
        </p:nvSpPr>
        <p:spPr bwMode="auto">
          <a:xfrm>
            <a:off x="-107950" y="2209800"/>
            <a:ext cx="3708400" cy="584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en-US" sz="3200" b="1" dirty="0" err="1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+mn-cs"/>
              </a:rPr>
              <a:t>Nhịp</a:t>
            </a:r>
            <a:r>
              <a:rPr lang="en-US" sz="3200" b="1" dirty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+mn-cs"/>
              </a:rPr>
              <a:t>: </a:t>
            </a:r>
            <a:r>
              <a:rPr lang="en-US" sz="3200" b="1" dirty="0">
                <a:solidFill>
                  <a:srgbClr val="FF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+mn-cs"/>
              </a:rPr>
              <a:t>2/4</a:t>
            </a:r>
            <a:endParaRPr lang="en-US" sz="4400" b="1" dirty="0">
              <a:solidFill>
                <a:srgbClr val="3333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+mn-cs"/>
              <a:sym typeface="MusicalSymbols" pitchFamily="34" charset="2"/>
            </a:endParaRPr>
          </a:p>
        </p:txBody>
      </p:sp>
      <p:sp>
        <p:nvSpPr>
          <p:cNvPr id="22" name="Oval 7"/>
          <p:cNvSpPr>
            <a:spLocks noChangeArrowheads="1"/>
          </p:cNvSpPr>
          <p:nvPr/>
        </p:nvSpPr>
        <p:spPr bwMode="auto">
          <a:xfrm>
            <a:off x="3752850" y="2744211"/>
            <a:ext cx="381000" cy="642937"/>
          </a:xfrm>
          <a:prstGeom prst="ellipse">
            <a:avLst/>
          </a:prstGeom>
          <a:noFill/>
          <a:ln w="28575">
            <a:solidFill>
              <a:srgbClr val="3333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vi-VN" altLang="vi-VN">
              <a:solidFill>
                <a:srgbClr val="3333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3" name="Oval 8"/>
          <p:cNvSpPr>
            <a:spLocks noChangeArrowheads="1"/>
          </p:cNvSpPr>
          <p:nvPr/>
        </p:nvSpPr>
        <p:spPr bwMode="auto">
          <a:xfrm>
            <a:off x="5324475" y="2918403"/>
            <a:ext cx="304800" cy="4572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vi-VN">
              <a:latin typeface="Times New Roman" panose="02020603050405020304" pitchFamily="18" charset="0"/>
            </a:endParaRPr>
          </a:p>
        </p:txBody>
      </p:sp>
      <p:sp>
        <p:nvSpPr>
          <p:cNvPr id="24" name="Oval 9"/>
          <p:cNvSpPr>
            <a:spLocks noChangeArrowheads="1"/>
          </p:cNvSpPr>
          <p:nvPr/>
        </p:nvSpPr>
        <p:spPr bwMode="auto">
          <a:xfrm>
            <a:off x="8155782" y="3934909"/>
            <a:ext cx="457200" cy="48029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vi-VN">
              <a:latin typeface="Times New Roman" panose="02020603050405020304" pitchFamily="18" charset="0"/>
            </a:endParaRPr>
          </a:p>
        </p:txBody>
      </p:sp>
      <p:sp>
        <p:nvSpPr>
          <p:cNvPr id="25" name="Oval 10"/>
          <p:cNvSpPr>
            <a:spLocks noChangeArrowheads="1"/>
          </p:cNvSpPr>
          <p:nvPr/>
        </p:nvSpPr>
        <p:spPr bwMode="auto">
          <a:xfrm>
            <a:off x="6324600" y="2906858"/>
            <a:ext cx="381000" cy="4572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vi-VN">
              <a:latin typeface="Times New Roman" panose="02020603050405020304" pitchFamily="18" charset="0"/>
            </a:endParaRPr>
          </a:p>
        </p:txBody>
      </p:sp>
      <p:sp>
        <p:nvSpPr>
          <p:cNvPr id="26" name="Oval 11"/>
          <p:cNvSpPr>
            <a:spLocks noChangeArrowheads="1"/>
          </p:cNvSpPr>
          <p:nvPr/>
        </p:nvSpPr>
        <p:spPr bwMode="auto">
          <a:xfrm>
            <a:off x="4883439" y="4114800"/>
            <a:ext cx="457200" cy="4572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vi-VN">
              <a:latin typeface="Times New Roman" panose="02020603050405020304" pitchFamily="18" charset="0"/>
            </a:endParaRPr>
          </a:p>
        </p:txBody>
      </p:sp>
      <p:sp>
        <p:nvSpPr>
          <p:cNvPr id="27" name="Text Box 12"/>
          <p:cNvSpPr txBox="1">
            <a:spLocks noChangeArrowheads="1"/>
          </p:cNvSpPr>
          <p:nvPr/>
        </p:nvSpPr>
        <p:spPr bwMode="auto">
          <a:xfrm>
            <a:off x="0" y="1524000"/>
            <a:ext cx="26654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2400" b="1" i="1">
                <a:solidFill>
                  <a:srgbClr val="C00000"/>
                </a:solidFill>
                <a:latin typeface="Times New Roman" panose="02020603050405020304" pitchFamily="18" charset="0"/>
              </a:rPr>
              <a:t>Tìm hiểu bài TĐN:</a:t>
            </a:r>
          </a:p>
        </p:txBody>
      </p:sp>
      <p:sp>
        <p:nvSpPr>
          <p:cNvPr id="2" name="Rectangle 1"/>
          <p:cNvSpPr/>
          <p:nvPr/>
        </p:nvSpPr>
        <p:spPr>
          <a:xfrm>
            <a:off x="-76200" y="3030538"/>
            <a:ext cx="4572000" cy="2862262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en-US" sz="2800" b="1" dirty="0" err="1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+mn-cs"/>
              </a:rPr>
              <a:t>Trường</a:t>
            </a:r>
            <a:r>
              <a:rPr lang="en-US" sz="2800" b="1" dirty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+mn-cs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+mn-cs"/>
              </a:rPr>
              <a:t>độ</a:t>
            </a:r>
            <a:r>
              <a:rPr lang="en-US" sz="2800" b="1" dirty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+mn-cs"/>
              </a:rPr>
              <a:t>: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b="1" dirty="0">
              <a:solidFill>
                <a:srgbClr val="3333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err="1">
                <a:solidFill>
                  <a:srgbClr val="FF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+mn-cs"/>
              </a:rPr>
              <a:t>Nốt</a:t>
            </a:r>
            <a:r>
              <a:rPr lang="en-US" sz="2800" b="1" dirty="0">
                <a:solidFill>
                  <a:srgbClr val="FF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+mn-cs"/>
              </a:rPr>
              <a:t> </a:t>
            </a:r>
            <a:r>
              <a:rPr lang="en-US" sz="2800" b="1" dirty="0" err="1">
                <a:solidFill>
                  <a:srgbClr val="FF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+mn-cs"/>
              </a:rPr>
              <a:t>đen</a:t>
            </a:r>
            <a:r>
              <a:rPr lang="en-US" sz="2800" b="1" dirty="0">
                <a:solidFill>
                  <a:srgbClr val="FF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+mn-cs"/>
              </a:rPr>
              <a:t>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err="1">
                <a:solidFill>
                  <a:srgbClr val="FF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+mn-cs"/>
              </a:rPr>
              <a:t>Nốt</a:t>
            </a:r>
            <a:r>
              <a:rPr lang="en-US" sz="2800" b="1" dirty="0">
                <a:solidFill>
                  <a:srgbClr val="FF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+mn-cs"/>
              </a:rPr>
              <a:t> </a:t>
            </a:r>
            <a:r>
              <a:rPr lang="en-US" sz="2800" b="1" dirty="0" err="1">
                <a:solidFill>
                  <a:srgbClr val="FF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+mn-cs"/>
              </a:rPr>
              <a:t>móc</a:t>
            </a:r>
            <a:r>
              <a:rPr lang="en-US" sz="2800" b="1" dirty="0">
                <a:solidFill>
                  <a:srgbClr val="FF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+mn-cs"/>
              </a:rPr>
              <a:t> </a:t>
            </a:r>
            <a:r>
              <a:rPr lang="en-US" sz="2800" b="1" dirty="0" err="1">
                <a:solidFill>
                  <a:srgbClr val="FF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+mn-cs"/>
              </a:rPr>
              <a:t>đơn</a:t>
            </a:r>
            <a:r>
              <a:rPr lang="en-US" sz="2800" b="1" dirty="0">
                <a:solidFill>
                  <a:srgbClr val="FF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+mn-cs"/>
              </a:rPr>
              <a:t>  </a:t>
            </a:r>
            <a:r>
              <a:rPr lang="en-US" sz="3600" b="1" dirty="0">
                <a:solidFill>
                  <a:srgbClr val="FF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+mn-cs"/>
              </a:rPr>
              <a:t>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err="1">
                <a:solidFill>
                  <a:srgbClr val="FF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+mn-cs"/>
              </a:rPr>
              <a:t>Nốt</a:t>
            </a:r>
            <a:r>
              <a:rPr lang="en-US" sz="2800" b="1" dirty="0">
                <a:solidFill>
                  <a:srgbClr val="FF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+mn-cs"/>
              </a:rPr>
              <a:t> </a:t>
            </a:r>
            <a:r>
              <a:rPr lang="en-US" sz="2800" b="1" dirty="0" err="1">
                <a:solidFill>
                  <a:srgbClr val="FF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+mn-cs"/>
              </a:rPr>
              <a:t>đen</a:t>
            </a:r>
            <a:r>
              <a:rPr lang="en-US" sz="2800" b="1" dirty="0">
                <a:solidFill>
                  <a:srgbClr val="FF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+mn-cs"/>
              </a:rPr>
              <a:t> </a:t>
            </a:r>
            <a:r>
              <a:rPr lang="en-US" sz="2800" b="1" dirty="0" err="1">
                <a:solidFill>
                  <a:srgbClr val="FF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+mn-cs"/>
              </a:rPr>
              <a:t>chấm</a:t>
            </a:r>
            <a:r>
              <a:rPr lang="en-US" sz="2800" b="1" dirty="0">
                <a:solidFill>
                  <a:srgbClr val="FF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+mn-cs"/>
              </a:rPr>
              <a:t> </a:t>
            </a:r>
            <a:r>
              <a:rPr lang="en-US" sz="2800" b="1" dirty="0" err="1">
                <a:solidFill>
                  <a:srgbClr val="FF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+mn-cs"/>
              </a:rPr>
              <a:t>dôi</a:t>
            </a:r>
            <a:r>
              <a:rPr lang="en-US" sz="2800" b="1" dirty="0">
                <a:solidFill>
                  <a:srgbClr val="FF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+mn-cs"/>
              </a:rPr>
              <a:t> </a:t>
            </a:r>
            <a:endParaRPr lang="en-US" sz="4000" b="1" dirty="0">
              <a:solidFill>
                <a:srgbClr val="FF33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err="1">
                <a:solidFill>
                  <a:srgbClr val="FF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+mn-cs"/>
              </a:rPr>
              <a:t>Nốt</a:t>
            </a:r>
            <a:r>
              <a:rPr lang="en-US" sz="3200" b="1" dirty="0">
                <a:solidFill>
                  <a:srgbClr val="FF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+mn-cs"/>
              </a:rPr>
              <a:t> </a:t>
            </a:r>
            <a:r>
              <a:rPr lang="en-US" sz="3200" b="1" dirty="0" err="1">
                <a:solidFill>
                  <a:srgbClr val="FF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+mn-cs"/>
              </a:rPr>
              <a:t>trắng</a:t>
            </a:r>
            <a:r>
              <a:rPr lang="en-US" sz="2800" b="1" dirty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+mn-cs"/>
              </a:rPr>
              <a:t> </a:t>
            </a:r>
            <a:endParaRPr lang="en-US" sz="2800" dirty="0">
              <a:latin typeface="+mn-lt"/>
              <a:cs typeface="+mn-cs"/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0" y="0"/>
            <a:ext cx="8893175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3200" b="1">
                <a:solidFill>
                  <a:srgbClr val="3333FF"/>
                </a:solidFill>
                <a:latin typeface="Times New Roman" panose="02020603050405020304" pitchFamily="18" charset="0"/>
              </a:rPr>
              <a:t>Cao độ của bài có những tên nốt nào? Trong bài có  dấu hóa gì?  Loại hình nốt gì mới xuất hiện?</a:t>
            </a:r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0" y="2276475"/>
            <a:ext cx="2520950" cy="15541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i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+mn-cs"/>
              </a:rPr>
              <a:t>- Cao độ: </a:t>
            </a:r>
            <a:r>
              <a:rPr lang="en-US" sz="3200" b="1" i="1">
                <a:solidFill>
                  <a:srgbClr val="FF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+mn-cs"/>
              </a:rPr>
              <a:t>đô, rê, mi, pha, son, la.</a:t>
            </a:r>
          </a:p>
        </p:txBody>
      </p:sp>
      <p:pic>
        <p:nvPicPr>
          <p:cNvPr id="10244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7925" y="1016000"/>
            <a:ext cx="6696075" cy="584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7"/>
          <p:cNvSpPr>
            <a:spLocks noChangeArrowheads="1"/>
          </p:cNvSpPr>
          <p:nvPr/>
        </p:nvSpPr>
        <p:spPr bwMode="auto">
          <a:xfrm>
            <a:off x="5292725" y="3681413"/>
            <a:ext cx="466725" cy="468312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vi-VN">
              <a:latin typeface="Times New Roman" panose="02020603050405020304" pitchFamily="18" charset="0"/>
            </a:endParaRPr>
          </a:p>
        </p:txBody>
      </p:sp>
      <p:sp>
        <p:nvSpPr>
          <p:cNvPr id="6" name="Oval 8"/>
          <p:cNvSpPr>
            <a:spLocks noChangeArrowheads="1"/>
          </p:cNvSpPr>
          <p:nvPr/>
        </p:nvSpPr>
        <p:spPr bwMode="auto">
          <a:xfrm>
            <a:off x="8101013" y="4724400"/>
            <a:ext cx="466725" cy="468313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vi-VN">
              <a:latin typeface="Times New Roman" panose="02020603050405020304" pitchFamily="18" charset="0"/>
            </a:endParaRPr>
          </a:p>
        </p:txBody>
      </p:sp>
      <p:sp>
        <p:nvSpPr>
          <p:cNvPr id="7" name="Oval 9"/>
          <p:cNvSpPr>
            <a:spLocks noChangeArrowheads="1"/>
          </p:cNvSpPr>
          <p:nvPr/>
        </p:nvSpPr>
        <p:spPr bwMode="auto">
          <a:xfrm>
            <a:off x="6767513" y="2492375"/>
            <a:ext cx="466725" cy="468313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vi-VN">
              <a:latin typeface="Times New Roman" panose="02020603050405020304" pitchFamily="18" charset="0"/>
            </a:endParaRPr>
          </a:p>
        </p:txBody>
      </p:sp>
      <p:sp>
        <p:nvSpPr>
          <p:cNvPr id="8" name="Oval 10"/>
          <p:cNvSpPr>
            <a:spLocks noChangeArrowheads="1"/>
          </p:cNvSpPr>
          <p:nvPr/>
        </p:nvSpPr>
        <p:spPr bwMode="auto">
          <a:xfrm>
            <a:off x="6659563" y="3752850"/>
            <a:ext cx="466725" cy="468313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vi-VN">
              <a:latin typeface="Times New Roman" panose="02020603050405020304" pitchFamily="18" charset="0"/>
            </a:endParaRPr>
          </a:p>
        </p:txBody>
      </p:sp>
      <p:sp>
        <p:nvSpPr>
          <p:cNvPr id="9" name="Oval 11"/>
          <p:cNvSpPr>
            <a:spLocks noChangeArrowheads="1"/>
          </p:cNvSpPr>
          <p:nvPr/>
        </p:nvSpPr>
        <p:spPr bwMode="auto">
          <a:xfrm>
            <a:off x="4176713" y="2565400"/>
            <a:ext cx="466725" cy="53975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vi-VN">
              <a:latin typeface="Times New Roman" panose="02020603050405020304" pitchFamily="18" charset="0"/>
            </a:endParaRPr>
          </a:p>
        </p:txBody>
      </p:sp>
      <p:sp>
        <p:nvSpPr>
          <p:cNvPr id="10" name="Oval 12"/>
          <p:cNvSpPr>
            <a:spLocks noChangeArrowheads="1"/>
          </p:cNvSpPr>
          <p:nvPr/>
        </p:nvSpPr>
        <p:spPr bwMode="auto">
          <a:xfrm>
            <a:off x="3671888" y="4652963"/>
            <a:ext cx="466725" cy="468312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vi-VN">
              <a:latin typeface="Times New Roman" panose="02020603050405020304" pitchFamily="18" charset="0"/>
            </a:endParaRPr>
          </a:p>
        </p:txBody>
      </p:sp>
      <p:sp>
        <p:nvSpPr>
          <p:cNvPr id="11" name="Oval 13"/>
          <p:cNvSpPr>
            <a:spLocks noChangeArrowheads="1"/>
          </p:cNvSpPr>
          <p:nvPr/>
        </p:nvSpPr>
        <p:spPr bwMode="auto">
          <a:xfrm>
            <a:off x="2771775" y="2276475"/>
            <a:ext cx="576263" cy="755650"/>
          </a:xfrm>
          <a:prstGeom prst="ellipse">
            <a:avLst/>
          </a:prstGeom>
          <a:noFill/>
          <a:ln w="28575">
            <a:solidFill>
              <a:srgbClr val="CC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vi-VN">
              <a:latin typeface="Times New Roman" panose="02020603050405020304" pitchFamily="18" charset="0"/>
            </a:endParaRPr>
          </a:p>
        </p:txBody>
      </p:sp>
      <p:sp>
        <p:nvSpPr>
          <p:cNvPr id="12" name="Oval 14"/>
          <p:cNvSpPr>
            <a:spLocks noChangeArrowheads="1"/>
          </p:cNvSpPr>
          <p:nvPr/>
        </p:nvSpPr>
        <p:spPr bwMode="auto">
          <a:xfrm>
            <a:off x="7993063" y="2384425"/>
            <a:ext cx="574675" cy="719138"/>
          </a:xfrm>
          <a:prstGeom prst="ellipse">
            <a:avLst/>
          </a:prstGeom>
          <a:noFill/>
          <a:ln w="28575">
            <a:solidFill>
              <a:srgbClr val="3333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vi-VN">
              <a:latin typeface="Times New Roman" panose="02020603050405020304" pitchFamily="18" charset="0"/>
            </a:endParaRPr>
          </a:p>
        </p:txBody>
      </p:sp>
      <p:sp>
        <p:nvSpPr>
          <p:cNvPr id="13" name="Text Box 15"/>
          <p:cNvSpPr txBox="1">
            <a:spLocks noChangeArrowheads="1"/>
          </p:cNvSpPr>
          <p:nvPr/>
        </p:nvSpPr>
        <p:spPr bwMode="auto">
          <a:xfrm>
            <a:off x="-92075" y="5133975"/>
            <a:ext cx="2611438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Tx/>
              <a:buChar char="-"/>
            </a:pPr>
            <a:r>
              <a:rPr lang="en-US" altLang="vi-VN" sz="3200" b="1" i="1">
                <a:solidFill>
                  <a:schemeClr val="folHlink"/>
                </a:solidFill>
                <a:latin typeface="Times New Roman" panose="02020603050405020304" pitchFamily="18" charset="0"/>
              </a:rPr>
              <a:t>Nốt hoa mỹ:</a:t>
            </a:r>
          </a:p>
          <a:p>
            <a:pPr eaLnBrk="1" hangingPunct="1"/>
            <a:r>
              <a:rPr lang="en-US" altLang="vi-VN" sz="3200" b="1" i="1">
                <a:latin typeface="Times New Roman" panose="02020603050405020304" pitchFamily="18" charset="0"/>
              </a:rPr>
              <a:t>    đồ - la</a:t>
            </a:r>
          </a:p>
        </p:txBody>
      </p:sp>
      <p:sp>
        <p:nvSpPr>
          <p:cNvPr id="14" name="Text Box 16"/>
          <p:cNvSpPr txBox="1">
            <a:spLocks noChangeArrowheads="1"/>
          </p:cNvSpPr>
          <p:nvPr/>
        </p:nvSpPr>
        <p:spPr bwMode="auto">
          <a:xfrm>
            <a:off x="-92075" y="4070350"/>
            <a:ext cx="21590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3200">
                <a:latin typeface="Times New Roman" panose="02020603050405020304" pitchFamily="18" charset="0"/>
              </a:rPr>
              <a:t>  </a:t>
            </a:r>
            <a:r>
              <a:rPr lang="en-US" altLang="vi-VN" sz="3200">
                <a:solidFill>
                  <a:schemeClr val="folHlink"/>
                </a:solidFill>
                <a:latin typeface="Times New Roman" panose="02020603050405020304" pitchFamily="18" charset="0"/>
              </a:rPr>
              <a:t>-Hóa biểu:</a:t>
            </a:r>
          </a:p>
          <a:p>
            <a:pPr eaLnBrk="1" hangingPunct="1"/>
            <a:r>
              <a:rPr lang="en-US" altLang="vi-VN" sz="3200">
                <a:latin typeface="Times New Roman" panose="02020603050405020304" pitchFamily="18" charset="0"/>
              </a:rPr>
              <a:t>    </a:t>
            </a:r>
            <a:r>
              <a:rPr lang="en-US" altLang="vi-VN" sz="3200">
                <a:solidFill>
                  <a:srgbClr val="FF3399"/>
                </a:solidFill>
                <a:latin typeface="Times New Roman" panose="02020603050405020304" pitchFamily="18" charset="0"/>
              </a:rPr>
              <a:t>si giáng</a:t>
            </a:r>
          </a:p>
        </p:txBody>
      </p:sp>
      <p:sp>
        <p:nvSpPr>
          <p:cNvPr id="10255" name="Text Box 17"/>
          <p:cNvSpPr txBox="1">
            <a:spLocks noChangeArrowheads="1"/>
          </p:cNvSpPr>
          <p:nvPr/>
        </p:nvSpPr>
        <p:spPr bwMode="auto">
          <a:xfrm>
            <a:off x="1588" y="1289050"/>
            <a:ext cx="26654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2400" b="1" i="1">
                <a:latin typeface="Times New Roman" panose="02020603050405020304" pitchFamily="18" charset="0"/>
              </a:rPr>
              <a:t>Tìm hiểu bài TĐN:</a:t>
            </a: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/>
      <p:bldP spid="1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1099</TotalTime>
  <Words>702</Words>
  <Application>Microsoft Office PowerPoint</Application>
  <PresentationFormat>On-screen Show (4:3)</PresentationFormat>
  <Paragraphs>101</Paragraphs>
  <Slides>22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0" baseType="lpstr">
      <vt:lpstr>Arial</vt:lpstr>
      <vt:lpstr>Calibri</vt:lpstr>
      <vt:lpstr>Comic Sans MS</vt:lpstr>
      <vt:lpstr>MusicalSymbols</vt:lpstr>
      <vt:lpstr>Times New Roman</vt:lpstr>
      <vt:lpstr>VNI-Ariston</vt:lpstr>
      <vt:lpstr>VNI-Times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Nguyen Thanh Thuy</dc:creator>
  <cp:lastModifiedBy>MyPC</cp:lastModifiedBy>
  <cp:revision>83</cp:revision>
  <dcterms:created xsi:type="dcterms:W3CDTF">2014-10-29T15:21:54Z</dcterms:created>
  <dcterms:modified xsi:type="dcterms:W3CDTF">2022-08-19T04:21:54Z</dcterms:modified>
</cp:coreProperties>
</file>